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
      <p:font typeface="Montserrat"/>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7" roundtripDataSignature="AMtx7mgrrf/GGozmTozyHjF5yj/H3hx1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Montserrat-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37" Type="http://customschemas.google.com/relationships/presentationmetadata" Target="metadata"/><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9b4f1b041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g9b4f1b0414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0" name="Google Shape;42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6" name="Google Shape;42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4" name="Google Shape;44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9" name="Google Shape;44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9" name="Google Shape;47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9b4f1b04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9b4f1b041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 name="Shape 9"/>
        <p:cNvGrpSpPr/>
        <p:nvPr/>
      </p:nvGrpSpPr>
      <p:grpSpPr>
        <a:xfrm>
          <a:off x="0" y="0"/>
          <a:ext cx="0" cy="0"/>
          <a:chOff x="0" y="0"/>
          <a:chExt cx="0" cy="0"/>
        </a:xfrm>
      </p:grpSpPr>
      <p:sp>
        <p:nvSpPr>
          <p:cNvPr id="10" name="Google Shape;10;p20"/>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0"/>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0"/>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0"/>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 name="Google Shape;14;p20"/>
          <p:cNvGrpSpPr/>
          <p:nvPr/>
        </p:nvGrpSpPr>
        <p:grpSpPr>
          <a:xfrm>
            <a:off x="0" y="381001"/>
            <a:ext cx="1037850" cy="1016288"/>
            <a:chOff x="0" y="381001"/>
            <a:chExt cx="1037850" cy="1016288"/>
          </a:xfrm>
        </p:grpSpPr>
        <p:sp>
          <p:nvSpPr>
            <p:cNvPr id="15" name="Google Shape;15;p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 name="Google Shape;17;p2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8" name="Google Shape;18;p20"/>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9" name="Google Shape;1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7" name="Shape 137"/>
        <p:cNvGrpSpPr/>
        <p:nvPr/>
      </p:nvGrpSpPr>
      <p:grpSpPr>
        <a:xfrm>
          <a:off x="0" y="0"/>
          <a:ext cx="0" cy="0"/>
          <a:chOff x="0" y="0"/>
          <a:chExt cx="0" cy="0"/>
        </a:xfrm>
      </p:grpSpPr>
      <p:sp>
        <p:nvSpPr>
          <p:cNvPr id="138" name="Google Shape;138;p29"/>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9"/>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9"/>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9"/>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2" name="Google Shape;142;p29"/>
          <p:cNvGrpSpPr/>
          <p:nvPr/>
        </p:nvGrpSpPr>
        <p:grpSpPr>
          <a:xfrm>
            <a:off x="0" y="381001"/>
            <a:ext cx="1037850" cy="1016288"/>
            <a:chOff x="0" y="381001"/>
            <a:chExt cx="1037850" cy="1016288"/>
          </a:xfrm>
        </p:grpSpPr>
        <p:sp>
          <p:nvSpPr>
            <p:cNvPr id="143" name="Google Shape;143;p2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5" name="Google Shape;145;p2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6" name="Google Shape;146;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7" name="Shape 147"/>
        <p:cNvGrpSpPr/>
        <p:nvPr/>
      </p:nvGrpSpPr>
      <p:grpSpPr>
        <a:xfrm>
          <a:off x="0" y="0"/>
          <a:ext cx="0" cy="0"/>
          <a:chOff x="0" y="0"/>
          <a:chExt cx="0" cy="0"/>
        </a:xfrm>
      </p:grpSpPr>
      <p:sp>
        <p:nvSpPr>
          <p:cNvPr id="148" name="Google Shape;148;p30"/>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30"/>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30"/>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30"/>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2" name="Google Shape;152;p30"/>
          <p:cNvGrpSpPr/>
          <p:nvPr/>
        </p:nvGrpSpPr>
        <p:grpSpPr>
          <a:xfrm>
            <a:off x="4406400" y="0"/>
            <a:ext cx="4737600" cy="5143500"/>
            <a:chOff x="4406400" y="0"/>
            <a:chExt cx="4737600" cy="5143500"/>
          </a:xfrm>
        </p:grpSpPr>
        <p:sp>
          <p:nvSpPr>
            <p:cNvPr id="153" name="Google Shape;153;p30"/>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30"/>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30"/>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30"/>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30"/>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30"/>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30"/>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30"/>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30"/>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30"/>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30"/>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30"/>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30"/>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30"/>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30"/>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30"/>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30"/>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30"/>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1" name="Google Shape;171;p30"/>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2" name="Google Shape;172;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3" name="Shape 173"/>
        <p:cNvGrpSpPr/>
        <p:nvPr/>
      </p:nvGrpSpPr>
      <p:grpSpPr>
        <a:xfrm>
          <a:off x="0" y="0"/>
          <a:ext cx="0" cy="0"/>
          <a:chOff x="0" y="0"/>
          <a:chExt cx="0" cy="0"/>
        </a:xfrm>
      </p:grpSpPr>
      <p:sp>
        <p:nvSpPr>
          <p:cNvPr id="174" name="Google Shape;174;p31"/>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31"/>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31"/>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31"/>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8" name="Google Shape;178;p31"/>
          <p:cNvGrpSpPr/>
          <p:nvPr/>
        </p:nvGrpSpPr>
        <p:grpSpPr>
          <a:xfrm>
            <a:off x="0" y="381001"/>
            <a:ext cx="1037850" cy="1016288"/>
            <a:chOff x="0" y="381001"/>
            <a:chExt cx="1037850" cy="1016288"/>
          </a:xfrm>
        </p:grpSpPr>
        <p:sp>
          <p:nvSpPr>
            <p:cNvPr id="179" name="Google Shape;179;p3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3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 name="Google Shape;181;p31"/>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82" name="Google Shape;182;p31"/>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83" name="Google Shape;183;p31"/>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84" name="Google Shape;184;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5" name="Shape 185"/>
        <p:cNvGrpSpPr/>
        <p:nvPr/>
      </p:nvGrpSpPr>
      <p:grpSpPr>
        <a:xfrm>
          <a:off x="0" y="0"/>
          <a:ext cx="0" cy="0"/>
          <a:chOff x="0" y="0"/>
          <a:chExt cx="0" cy="0"/>
        </a:xfrm>
      </p:grpSpPr>
      <p:grpSp>
        <p:nvGrpSpPr>
          <p:cNvPr id="186" name="Google Shape;186;p32"/>
          <p:cNvGrpSpPr/>
          <p:nvPr/>
        </p:nvGrpSpPr>
        <p:grpSpPr>
          <a:xfrm>
            <a:off x="0" y="4128572"/>
            <a:ext cx="698925" cy="684657"/>
            <a:chOff x="0" y="3785672"/>
            <a:chExt cx="698925" cy="684657"/>
          </a:xfrm>
        </p:grpSpPr>
        <p:sp>
          <p:nvSpPr>
            <p:cNvPr id="187" name="Google Shape;187;p32"/>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32"/>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9" name="Google Shape;189;p32"/>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90" name="Google Shape;190;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91" name="Google Shape;191;p32"/>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32"/>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32"/>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32"/>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5" name="Shape 195"/>
        <p:cNvGrpSpPr/>
        <p:nvPr/>
      </p:nvGrpSpPr>
      <p:grpSpPr>
        <a:xfrm>
          <a:off x="0" y="0"/>
          <a:ext cx="0" cy="0"/>
          <a:chOff x="0" y="0"/>
          <a:chExt cx="0" cy="0"/>
        </a:xfrm>
      </p:grpSpPr>
      <p:grpSp>
        <p:nvGrpSpPr>
          <p:cNvPr id="196" name="Google Shape;196;p33"/>
          <p:cNvGrpSpPr/>
          <p:nvPr/>
        </p:nvGrpSpPr>
        <p:grpSpPr>
          <a:xfrm>
            <a:off x="4406400" y="0"/>
            <a:ext cx="4737600" cy="5143065"/>
            <a:chOff x="4406400" y="0"/>
            <a:chExt cx="4737600" cy="5143065"/>
          </a:xfrm>
        </p:grpSpPr>
        <p:sp>
          <p:nvSpPr>
            <p:cNvPr id="197" name="Google Shape;197;p33"/>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33"/>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33"/>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33"/>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33"/>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33"/>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33"/>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3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33"/>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33"/>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33"/>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33"/>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33"/>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3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33"/>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3"/>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33"/>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33"/>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5" name="Google Shape;215;p33"/>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216" name="Google Shape;216;p33"/>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17" name="Google Shape;217;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218" name="Google Shape;218;p33"/>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33"/>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33"/>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33"/>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2" name="Shape 222"/>
        <p:cNvGrpSpPr/>
        <p:nvPr/>
      </p:nvGrpSpPr>
      <p:grpSpPr>
        <a:xfrm>
          <a:off x="0" y="0"/>
          <a:ext cx="0" cy="0"/>
          <a:chOff x="0" y="0"/>
          <a:chExt cx="0" cy="0"/>
        </a:xfrm>
      </p:grpSpPr>
      <p:sp>
        <p:nvSpPr>
          <p:cNvPr id="223" name="Google Shape;223;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pic>
        <p:nvPicPr>
          <p:cNvPr descr="offset_comp_406605.jpg" id="21" name="Google Shape;21;p21"/>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22" name="Google Shape;22;p21"/>
          <p:cNvPicPr preferRelativeResize="0"/>
          <p:nvPr/>
        </p:nvPicPr>
        <p:blipFill rotWithShape="1">
          <a:blip r:embed="rId3">
            <a:alphaModFix amt="31000"/>
          </a:blip>
          <a:srcRect b="11296" l="14009" r="43289" t="35833"/>
          <a:stretch/>
        </p:blipFill>
        <p:spPr>
          <a:xfrm rot="10800000">
            <a:off x="6976800" y="-25"/>
            <a:ext cx="2167200" cy="2012700"/>
          </a:xfrm>
          <a:prstGeom prst="rtTriangle">
            <a:avLst/>
          </a:prstGeom>
          <a:noFill/>
          <a:ln>
            <a:noFill/>
          </a:ln>
        </p:spPr>
      </p:pic>
      <p:sp>
        <p:nvSpPr>
          <p:cNvPr id="23" name="Google Shape;23;p21"/>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24" name="Google Shape;24;p21"/>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25" name="Google Shape;2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26" name="Google Shape;26;p21"/>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1"/>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8" name="Shape 28"/>
        <p:cNvGrpSpPr/>
        <p:nvPr/>
      </p:nvGrpSpPr>
      <p:grpSpPr>
        <a:xfrm>
          <a:off x="0" y="0"/>
          <a:ext cx="0" cy="0"/>
          <a:chOff x="0" y="0"/>
          <a:chExt cx="0" cy="0"/>
        </a:xfrm>
      </p:grpSpPr>
      <p:pic>
        <p:nvPicPr>
          <p:cNvPr descr="offset_comp_343059.jpg" id="29" name="Google Shape;29;p22"/>
          <p:cNvPicPr preferRelativeResize="0"/>
          <p:nvPr/>
        </p:nvPicPr>
        <p:blipFill rotWithShape="1">
          <a:blip r:embed="rId2">
            <a:alphaModFix amt="80000"/>
          </a:blip>
          <a:srcRect b="25870" l="30474" r="30474" t="11954"/>
          <a:stretch/>
        </p:blipFill>
        <p:spPr>
          <a:xfrm rot="-5400000">
            <a:off x="113630" y="-105700"/>
            <a:ext cx="5142300" cy="5364300"/>
          </a:xfrm>
          <a:prstGeom prst="diagStripe">
            <a:avLst>
              <a:gd fmla="val 50343" name="adj"/>
            </a:avLst>
          </a:prstGeom>
          <a:noFill/>
          <a:ln>
            <a:noFill/>
          </a:ln>
        </p:spPr>
      </p:pic>
      <p:sp>
        <p:nvSpPr>
          <p:cNvPr id="30" name="Google Shape;30;p2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 name="Google Shape;31;p22"/>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dk2"/>
              </a:buClr>
              <a:buSzPts val="1300"/>
              <a:buChar char="●"/>
              <a:defRPr>
                <a:solidFill>
                  <a:schemeClr val="dk2"/>
                </a:solidFill>
              </a:defRPr>
            </a:lvl1pPr>
            <a:lvl2pPr indent="-298450" lvl="1" marL="914400" algn="l">
              <a:lnSpc>
                <a:spcPct val="115000"/>
              </a:lnSpc>
              <a:spcBef>
                <a:spcPts val="1600"/>
              </a:spcBef>
              <a:spcAft>
                <a:spcPts val="0"/>
              </a:spcAft>
              <a:buClr>
                <a:schemeClr val="dk2"/>
              </a:buClr>
              <a:buSzPts val="1100"/>
              <a:buChar char="○"/>
              <a:defRPr>
                <a:solidFill>
                  <a:schemeClr val="dk2"/>
                </a:solidFill>
              </a:defRPr>
            </a:lvl2pPr>
            <a:lvl3pPr indent="-298450" lvl="2" marL="1371600" algn="l">
              <a:lnSpc>
                <a:spcPct val="115000"/>
              </a:lnSpc>
              <a:spcBef>
                <a:spcPts val="1600"/>
              </a:spcBef>
              <a:spcAft>
                <a:spcPts val="0"/>
              </a:spcAft>
              <a:buClr>
                <a:schemeClr val="dk2"/>
              </a:buClr>
              <a:buSzPts val="1100"/>
              <a:buChar char="■"/>
              <a:defRPr>
                <a:solidFill>
                  <a:schemeClr val="dk2"/>
                </a:solidFill>
              </a:defRPr>
            </a:lvl3pPr>
            <a:lvl4pPr indent="-298450" lvl="3" marL="1828800" algn="l">
              <a:lnSpc>
                <a:spcPct val="115000"/>
              </a:lnSpc>
              <a:spcBef>
                <a:spcPts val="1600"/>
              </a:spcBef>
              <a:spcAft>
                <a:spcPts val="0"/>
              </a:spcAft>
              <a:buClr>
                <a:schemeClr val="dk2"/>
              </a:buClr>
              <a:buSzPts val="1100"/>
              <a:buChar char="●"/>
              <a:defRPr>
                <a:solidFill>
                  <a:schemeClr val="dk2"/>
                </a:solidFill>
              </a:defRPr>
            </a:lvl4pPr>
            <a:lvl5pPr indent="-298450" lvl="4" marL="2286000" algn="l">
              <a:lnSpc>
                <a:spcPct val="115000"/>
              </a:lnSpc>
              <a:spcBef>
                <a:spcPts val="1600"/>
              </a:spcBef>
              <a:spcAft>
                <a:spcPts val="0"/>
              </a:spcAft>
              <a:buClr>
                <a:schemeClr val="dk2"/>
              </a:buClr>
              <a:buSzPts val="1100"/>
              <a:buChar char="○"/>
              <a:defRPr>
                <a:solidFill>
                  <a:schemeClr val="dk2"/>
                </a:solidFill>
              </a:defRPr>
            </a:lvl5pPr>
            <a:lvl6pPr indent="-298450" lvl="5" marL="2743200" algn="l">
              <a:lnSpc>
                <a:spcPct val="115000"/>
              </a:lnSpc>
              <a:spcBef>
                <a:spcPts val="1600"/>
              </a:spcBef>
              <a:spcAft>
                <a:spcPts val="0"/>
              </a:spcAft>
              <a:buClr>
                <a:schemeClr val="dk2"/>
              </a:buClr>
              <a:buSzPts val="1100"/>
              <a:buChar char="■"/>
              <a:defRPr>
                <a:solidFill>
                  <a:schemeClr val="dk2"/>
                </a:solidFill>
              </a:defRPr>
            </a:lvl6pPr>
            <a:lvl7pPr indent="-298450" lvl="6" marL="3200400" algn="l">
              <a:lnSpc>
                <a:spcPct val="115000"/>
              </a:lnSpc>
              <a:spcBef>
                <a:spcPts val="1600"/>
              </a:spcBef>
              <a:spcAft>
                <a:spcPts val="0"/>
              </a:spcAft>
              <a:buClr>
                <a:schemeClr val="dk2"/>
              </a:buClr>
              <a:buSzPts val="1100"/>
              <a:buChar char="●"/>
              <a:defRPr>
                <a:solidFill>
                  <a:schemeClr val="dk2"/>
                </a:solidFill>
              </a:defRPr>
            </a:lvl7pPr>
            <a:lvl8pPr indent="-298450" lvl="7" marL="3657600" algn="l">
              <a:lnSpc>
                <a:spcPct val="115000"/>
              </a:lnSpc>
              <a:spcBef>
                <a:spcPts val="1600"/>
              </a:spcBef>
              <a:spcAft>
                <a:spcPts val="0"/>
              </a:spcAft>
              <a:buClr>
                <a:schemeClr val="dk2"/>
              </a:buClr>
              <a:buSzPts val="1100"/>
              <a:buChar char="○"/>
              <a:defRPr>
                <a:solidFill>
                  <a:schemeClr val="dk2"/>
                </a:solidFill>
              </a:defRPr>
            </a:lvl8pPr>
            <a:lvl9pPr indent="-298450" lvl="8" marL="4114800" algn="l">
              <a:lnSpc>
                <a:spcPct val="115000"/>
              </a:lnSpc>
              <a:spcBef>
                <a:spcPts val="1600"/>
              </a:spcBef>
              <a:spcAft>
                <a:spcPts val="1600"/>
              </a:spcAft>
              <a:buClr>
                <a:schemeClr val="dk2"/>
              </a:buClr>
              <a:buSzPts val="1100"/>
              <a:buChar char="■"/>
              <a:defRPr>
                <a:solidFill>
                  <a:schemeClr val="dk2"/>
                </a:solidFill>
              </a:defRPr>
            </a:lvl9pPr>
          </a:lstStyle>
          <a:p/>
        </p:txBody>
      </p:sp>
      <p:sp>
        <p:nvSpPr>
          <p:cNvPr id="32" name="Google Shape;32;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33" name="Google Shape;33;p22"/>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2"/>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2"/>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2"/>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 name="Google Shape;37;p22"/>
          <p:cNvGrpSpPr/>
          <p:nvPr/>
        </p:nvGrpSpPr>
        <p:grpSpPr>
          <a:xfrm>
            <a:off x="0" y="381001"/>
            <a:ext cx="1037850" cy="1016288"/>
            <a:chOff x="0" y="381001"/>
            <a:chExt cx="1037850" cy="1016288"/>
          </a:xfrm>
        </p:grpSpPr>
        <p:sp>
          <p:nvSpPr>
            <p:cNvPr id="38" name="Google Shape;38;p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40" name="Shape 40"/>
        <p:cNvGrpSpPr/>
        <p:nvPr/>
      </p:nvGrpSpPr>
      <p:grpSpPr>
        <a:xfrm>
          <a:off x="0" y="0"/>
          <a:ext cx="0" cy="0"/>
          <a:chOff x="0" y="0"/>
          <a:chExt cx="0" cy="0"/>
        </a:xfrm>
      </p:grpSpPr>
      <p:sp>
        <p:nvSpPr>
          <p:cNvPr id="41" name="Google Shape;41;p23"/>
          <p:cNvSpPr txBox="1"/>
          <p:nvPr>
            <p:ph type="title"/>
          </p:nvPr>
        </p:nvSpPr>
        <p:spPr>
          <a:xfrm>
            <a:off x="361071" y="1924852"/>
            <a:ext cx="2304900" cy="1797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42" name="Google Shape;42;p23"/>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3"/>
          <p:cNvSpPr txBox="1"/>
          <p:nvPr>
            <p:ph idx="1" type="body"/>
          </p:nvPr>
        </p:nvSpPr>
        <p:spPr>
          <a:xfrm>
            <a:off x="6451271" y="1924850"/>
            <a:ext cx="2304900" cy="1797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
        <p:nvSpPr>
          <p:cNvPr id="44" name="Google Shape;44;p23"/>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3"/>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3"/>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3"/>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 name="Google Shape;48;p23"/>
          <p:cNvGrpSpPr/>
          <p:nvPr/>
        </p:nvGrpSpPr>
        <p:grpSpPr>
          <a:xfrm>
            <a:off x="0" y="381001"/>
            <a:ext cx="1037850" cy="1016288"/>
            <a:chOff x="0" y="381001"/>
            <a:chExt cx="1037850" cy="1016288"/>
          </a:xfrm>
        </p:grpSpPr>
        <p:sp>
          <p:nvSpPr>
            <p:cNvPr id="49" name="Google Shape;49;p2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 name="Google Shape;51;p23"/>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52" name="Google Shape;5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24"/>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24"/>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24"/>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4"/>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 name="Google Shape;58;p24"/>
          <p:cNvGrpSpPr/>
          <p:nvPr/>
        </p:nvGrpSpPr>
        <p:grpSpPr>
          <a:xfrm>
            <a:off x="0" y="381001"/>
            <a:ext cx="1037850" cy="1016288"/>
            <a:chOff x="0" y="381001"/>
            <a:chExt cx="1037850" cy="1016288"/>
          </a:xfrm>
        </p:grpSpPr>
        <p:sp>
          <p:nvSpPr>
            <p:cNvPr id="59" name="Google Shape;59;p2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 name="Google Shape;61;p24"/>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2" name="Google Shape;62;p24"/>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3" name="Google Shape;63;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4" name="Shape 64"/>
        <p:cNvGrpSpPr/>
        <p:nvPr/>
      </p:nvGrpSpPr>
      <p:grpSpPr>
        <a:xfrm>
          <a:off x="0" y="0"/>
          <a:ext cx="0" cy="0"/>
          <a:chOff x="0" y="0"/>
          <a:chExt cx="0" cy="0"/>
        </a:xfrm>
      </p:grpSpPr>
      <p:grpSp>
        <p:nvGrpSpPr>
          <p:cNvPr id="65" name="Google Shape;65;p25"/>
          <p:cNvGrpSpPr/>
          <p:nvPr/>
        </p:nvGrpSpPr>
        <p:grpSpPr>
          <a:xfrm>
            <a:off x="4406400" y="0"/>
            <a:ext cx="4737600" cy="5143065"/>
            <a:chOff x="4406400" y="0"/>
            <a:chExt cx="4737600" cy="5143065"/>
          </a:xfrm>
        </p:grpSpPr>
        <p:sp>
          <p:nvSpPr>
            <p:cNvPr id="66" name="Google Shape;66;p25"/>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5"/>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5"/>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5"/>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5"/>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5"/>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5"/>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5"/>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25"/>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5"/>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5"/>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5"/>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5"/>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5"/>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5"/>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5"/>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 name="Google Shape;84;p25"/>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5" name="Google Shape;85;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86" name="Google Shape;86;p25"/>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5"/>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5"/>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5"/>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90" name="Shape 90"/>
        <p:cNvGrpSpPr/>
        <p:nvPr/>
      </p:nvGrpSpPr>
      <p:grpSpPr>
        <a:xfrm>
          <a:off x="0" y="0"/>
          <a:ext cx="0" cy="0"/>
          <a:chOff x="0" y="0"/>
          <a:chExt cx="0" cy="0"/>
        </a:xfrm>
      </p:grpSpPr>
      <p:grpSp>
        <p:nvGrpSpPr>
          <p:cNvPr id="91" name="Google Shape;91;p26"/>
          <p:cNvGrpSpPr/>
          <p:nvPr/>
        </p:nvGrpSpPr>
        <p:grpSpPr>
          <a:xfrm>
            <a:off x="4406400" y="0"/>
            <a:ext cx="4737600" cy="5143065"/>
            <a:chOff x="4406400" y="0"/>
            <a:chExt cx="4737600" cy="5143065"/>
          </a:xfrm>
        </p:grpSpPr>
        <p:sp>
          <p:nvSpPr>
            <p:cNvPr id="92" name="Google Shape;92;p26"/>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6"/>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26"/>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6"/>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6"/>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6"/>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6"/>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6"/>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6"/>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6"/>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26"/>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6"/>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6"/>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26"/>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26"/>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26"/>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 name="Google Shape;110;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11" name="Google Shape;111;p2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12" name="Shape 112"/>
        <p:cNvGrpSpPr/>
        <p:nvPr/>
      </p:nvGrpSpPr>
      <p:grpSpPr>
        <a:xfrm>
          <a:off x="0" y="0"/>
          <a:ext cx="0" cy="0"/>
          <a:chOff x="0" y="0"/>
          <a:chExt cx="0" cy="0"/>
        </a:xfrm>
      </p:grpSpPr>
      <p:sp>
        <p:nvSpPr>
          <p:cNvPr id="113" name="Google Shape;113;p27"/>
          <p:cNvSpPr txBox="1"/>
          <p:nvPr>
            <p:ph type="title"/>
          </p:nvPr>
        </p:nvSpPr>
        <p:spPr>
          <a:xfrm>
            <a:off x="702850" y="1708619"/>
            <a:ext cx="3333300" cy="147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14" name="Google Shape;114;p2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7"/>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7"/>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7"/>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7"/>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 name="Google Shape;119;p27"/>
          <p:cNvGrpSpPr/>
          <p:nvPr/>
        </p:nvGrpSpPr>
        <p:grpSpPr>
          <a:xfrm>
            <a:off x="0" y="381001"/>
            <a:ext cx="1037850" cy="1016288"/>
            <a:chOff x="0" y="381001"/>
            <a:chExt cx="1037850" cy="1016288"/>
          </a:xfrm>
        </p:grpSpPr>
        <p:sp>
          <p:nvSpPr>
            <p:cNvPr id="120" name="Google Shape;120;p2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 name="Google Shape;122;p27"/>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23" name="Google Shape;123;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24" name="Google Shape;124;p27"/>
          <p:cNvSpPr txBox="1"/>
          <p:nvPr>
            <p:ph idx="1" type="body"/>
          </p:nvPr>
        </p:nvSpPr>
        <p:spPr>
          <a:xfrm>
            <a:off x="702850" y="3625275"/>
            <a:ext cx="3333300" cy="765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5" name="Shape 125"/>
        <p:cNvGrpSpPr/>
        <p:nvPr/>
      </p:nvGrpSpPr>
      <p:grpSpPr>
        <a:xfrm>
          <a:off x="0" y="0"/>
          <a:ext cx="0" cy="0"/>
          <a:chOff x="0" y="0"/>
          <a:chExt cx="0" cy="0"/>
        </a:xfrm>
      </p:grpSpPr>
      <p:sp>
        <p:nvSpPr>
          <p:cNvPr id="126" name="Google Shape;126;p28"/>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8"/>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8"/>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8"/>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0" name="Google Shape;130;p28"/>
          <p:cNvGrpSpPr/>
          <p:nvPr/>
        </p:nvGrpSpPr>
        <p:grpSpPr>
          <a:xfrm>
            <a:off x="0" y="381001"/>
            <a:ext cx="1037850" cy="1016288"/>
            <a:chOff x="0" y="381001"/>
            <a:chExt cx="1037850" cy="1016288"/>
          </a:xfrm>
        </p:grpSpPr>
        <p:sp>
          <p:nvSpPr>
            <p:cNvPr id="131" name="Google Shape;131;p2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 name="Google Shape;133;p2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4" name="Google Shape;134;p28"/>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35" name="Google Shape;135;p28"/>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36" name="Google Shape;136;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g9b4f1b0414_0_5"/>
          <p:cNvSpPr txBox="1"/>
          <p:nvPr>
            <p:ph type="ctrTitle"/>
          </p:nvPr>
        </p:nvSpPr>
        <p:spPr>
          <a:xfrm>
            <a:off x="3246825" y="760800"/>
            <a:ext cx="5647200" cy="2700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n-GB"/>
              <a:t>Prediction of Daily Power Production of a Solar Panel.</a:t>
            </a:r>
            <a:endParaRPr/>
          </a:p>
        </p:txBody>
      </p:sp>
      <p:sp>
        <p:nvSpPr>
          <p:cNvPr id="229" name="Google Shape;229;g9b4f1b0414_0_5"/>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a:t>Akshit Priyesh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Steps Involved In Prediction</a:t>
            </a:r>
            <a:endParaRPr/>
          </a:p>
        </p:txBody>
      </p:sp>
      <p:sp>
        <p:nvSpPr>
          <p:cNvPr id="370" name="Google Shape;370;p9"/>
          <p:cNvSpPr txBox="1"/>
          <p:nvPr/>
        </p:nvSpPr>
        <p:spPr>
          <a:xfrm>
            <a:off x="812750" y="1907325"/>
            <a:ext cx="1991400" cy="536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latin typeface="Montserrat"/>
                <a:ea typeface="Montserrat"/>
                <a:cs typeface="Montserrat"/>
                <a:sym typeface="Montserrat"/>
              </a:rPr>
              <a:t>Exploratory Data Analysis</a:t>
            </a:r>
            <a:endParaRPr b="0" i="0" sz="1400" u="none" cap="none" strike="noStrike">
              <a:solidFill>
                <a:srgbClr val="000000"/>
              </a:solidFill>
              <a:latin typeface="Arial"/>
              <a:ea typeface="Arial"/>
              <a:cs typeface="Arial"/>
              <a:sym typeface="Arial"/>
            </a:endParaRPr>
          </a:p>
        </p:txBody>
      </p:sp>
      <p:sp>
        <p:nvSpPr>
          <p:cNvPr id="371" name="Google Shape;371;p9"/>
          <p:cNvSpPr txBox="1"/>
          <p:nvPr/>
        </p:nvSpPr>
        <p:spPr>
          <a:xfrm>
            <a:off x="780750" y="3233025"/>
            <a:ext cx="2023500" cy="737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latin typeface="Montserrat"/>
                <a:ea typeface="Montserrat"/>
                <a:cs typeface="Montserrat"/>
                <a:sym typeface="Montserrat"/>
              </a:rPr>
              <a:t>Visualization, Training &amp; Testing</a:t>
            </a:r>
            <a:endParaRPr b="0" i="0" sz="1400" u="none" cap="none" strike="noStrike">
              <a:solidFill>
                <a:srgbClr val="000000"/>
              </a:solidFill>
              <a:latin typeface="Arial"/>
              <a:ea typeface="Arial"/>
              <a:cs typeface="Arial"/>
              <a:sym typeface="Arial"/>
            </a:endParaRPr>
          </a:p>
        </p:txBody>
      </p:sp>
      <p:sp>
        <p:nvSpPr>
          <p:cNvPr id="372" name="Google Shape;372;p9"/>
          <p:cNvSpPr txBox="1"/>
          <p:nvPr/>
        </p:nvSpPr>
        <p:spPr>
          <a:xfrm>
            <a:off x="6548585" y="1953975"/>
            <a:ext cx="1854000" cy="444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latin typeface="Montserrat"/>
                <a:ea typeface="Montserrat"/>
                <a:cs typeface="Montserrat"/>
                <a:sym typeface="Montserrat"/>
              </a:rPr>
              <a:t>Deployment</a:t>
            </a:r>
            <a:endParaRPr b="0" i="0" sz="1400" u="none" cap="none" strike="noStrike">
              <a:solidFill>
                <a:srgbClr val="000000"/>
              </a:solidFill>
              <a:latin typeface="Arial"/>
              <a:ea typeface="Arial"/>
              <a:cs typeface="Arial"/>
              <a:sym typeface="Arial"/>
            </a:endParaRPr>
          </a:p>
        </p:txBody>
      </p:sp>
      <p:sp>
        <p:nvSpPr>
          <p:cNvPr id="373" name="Google Shape;373;p9"/>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latin typeface="Montserrat"/>
                <a:ea typeface="Montserrat"/>
                <a:cs typeface="Montserrat"/>
                <a:sym typeface="Montserrat"/>
              </a:rPr>
              <a:t>Optimization</a:t>
            </a:r>
            <a:endParaRPr b="0" i="0" sz="1400" u="none" cap="none" strike="noStrike">
              <a:solidFill>
                <a:srgbClr val="000000"/>
              </a:solidFill>
              <a:latin typeface="Arial"/>
              <a:ea typeface="Arial"/>
              <a:cs typeface="Arial"/>
              <a:sym typeface="Arial"/>
            </a:endParaRPr>
          </a:p>
        </p:txBody>
      </p:sp>
      <p:cxnSp>
        <p:nvCxnSpPr>
          <p:cNvPr id="374" name="Google Shape;374;p9"/>
          <p:cNvCxnSpPr/>
          <p:nvPr/>
        </p:nvCxnSpPr>
        <p:spPr>
          <a:xfrm flipH="1">
            <a:off x="780745" y="1641850"/>
            <a:ext cx="7596300" cy="10500"/>
          </a:xfrm>
          <a:prstGeom prst="straightConnector1">
            <a:avLst/>
          </a:prstGeom>
          <a:noFill/>
          <a:ln cap="flat" cmpd="sng" w="9525">
            <a:solidFill>
              <a:srgbClr val="B7B7B7"/>
            </a:solidFill>
            <a:prstDash val="solid"/>
            <a:round/>
            <a:headEnd len="sm" w="sm" type="none"/>
            <a:tailEnd len="sm" w="sm" type="none"/>
          </a:ln>
        </p:spPr>
      </p:cxnSp>
      <p:cxnSp>
        <p:nvCxnSpPr>
          <p:cNvPr id="375" name="Google Shape;375;p9"/>
          <p:cNvCxnSpPr/>
          <p:nvPr/>
        </p:nvCxnSpPr>
        <p:spPr>
          <a:xfrm flipH="1">
            <a:off x="780842" y="3044098"/>
            <a:ext cx="2275500" cy="10500"/>
          </a:xfrm>
          <a:prstGeom prst="straightConnector1">
            <a:avLst/>
          </a:prstGeom>
          <a:noFill/>
          <a:ln cap="flat" cmpd="sng" w="9525">
            <a:solidFill>
              <a:srgbClr val="FFFFFF"/>
            </a:solidFill>
            <a:prstDash val="dot"/>
            <a:round/>
            <a:headEnd len="sm" w="sm" type="none"/>
            <a:tailEnd len="sm" w="sm" type="none"/>
          </a:ln>
        </p:spPr>
      </p:cxnSp>
      <p:cxnSp>
        <p:nvCxnSpPr>
          <p:cNvPr id="376" name="Google Shape;376;p9"/>
          <p:cNvCxnSpPr/>
          <p:nvPr/>
        </p:nvCxnSpPr>
        <p:spPr>
          <a:xfrm flipH="1">
            <a:off x="6101542" y="3044098"/>
            <a:ext cx="2275500" cy="10500"/>
          </a:xfrm>
          <a:prstGeom prst="straightConnector1">
            <a:avLst/>
          </a:prstGeom>
          <a:noFill/>
          <a:ln cap="flat" cmpd="sng" w="9525">
            <a:solidFill>
              <a:srgbClr val="FFFFFF"/>
            </a:solidFill>
            <a:prstDash val="dot"/>
            <a:round/>
            <a:headEnd len="sm" w="sm" type="none"/>
            <a:tailEnd len="sm" w="sm" type="none"/>
          </a:ln>
        </p:spPr>
      </p:cxnSp>
      <p:cxnSp>
        <p:nvCxnSpPr>
          <p:cNvPr id="377" name="Google Shape;377;p9"/>
          <p:cNvCxnSpPr/>
          <p:nvPr/>
        </p:nvCxnSpPr>
        <p:spPr>
          <a:xfrm flipH="1">
            <a:off x="780745" y="4455175"/>
            <a:ext cx="7596300" cy="10500"/>
          </a:xfrm>
          <a:prstGeom prst="straightConnector1">
            <a:avLst/>
          </a:prstGeom>
          <a:noFill/>
          <a:ln cap="flat" cmpd="sng" w="9525">
            <a:solidFill>
              <a:srgbClr val="B7B7B7"/>
            </a:solidFill>
            <a:prstDash val="solid"/>
            <a:round/>
            <a:headEnd len="sm" w="sm" type="none"/>
            <a:tailEnd len="sm" w="sm" type="none"/>
          </a:ln>
        </p:spPr>
      </p:cxnSp>
      <p:sp>
        <p:nvSpPr>
          <p:cNvPr id="378" name="Google Shape;378;p9"/>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9"/>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9"/>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9"/>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2" name="Google Shape;382;p9"/>
          <p:cNvGrpSpPr/>
          <p:nvPr/>
        </p:nvGrpSpPr>
        <p:grpSpPr>
          <a:xfrm>
            <a:off x="3078687" y="2700858"/>
            <a:ext cx="737730" cy="737730"/>
            <a:chOff x="2920647" y="2157958"/>
            <a:chExt cx="827701" cy="827701"/>
          </a:xfrm>
        </p:grpSpPr>
        <p:sp>
          <p:nvSpPr>
            <p:cNvPr id="383" name="Google Shape;383;p9"/>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9"/>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5" name="Google Shape;385;p9"/>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GB" sz="1600" u="none" cap="none" strike="noStrike">
                <a:solidFill>
                  <a:srgbClr val="FFFFFF"/>
                </a:solidFill>
                <a:latin typeface="Roboto"/>
                <a:ea typeface="Roboto"/>
                <a:cs typeface="Roboto"/>
                <a:sym typeface="Roboto"/>
              </a:rPr>
              <a:t>01</a:t>
            </a:r>
            <a:endParaRPr b="1" i="0" sz="1600" u="none" cap="none" strike="noStrike">
              <a:solidFill>
                <a:srgbClr val="FFFFFF"/>
              </a:solidFill>
              <a:latin typeface="Roboto"/>
              <a:ea typeface="Roboto"/>
              <a:cs typeface="Roboto"/>
              <a:sym typeface="Roboto"/>
            </a:endParaRPr>
          </a:p>
        </p:txBody>
      </p:sp>
      <p:grpSp>
        <p:nvGrpSpPr>
          <p:cNvPr id="386" name="Google Shape;386;p9"/>
          <p:cNvGrpSpPr/>
          <p:nvPr/>
        </p:nvGrpSpPr>
        <p:grpSpPr>
          <a:xfrm rot="-5400000">
            <a:off x="4225338" y="3802928"/>
            <a:ext cx="737730" cy="737730"/>
            <a:chOff x="2920647" y="2157958"/>
            <a:chExt cx="827701" cy="827701"/>
          </a:xfrm>
        </p:grpSpPr>
        <p:sp>
          <p:nvSpPr>
            <p:cNvPr id="387" name="Google Shape;387;p9"/>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9"/>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9" name="Google Shape;389;p9"/>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GB" sz="1600" u="none" cap="none" strike="noStrike">
                <a:solidFill>
                  <a:srgbClr val="FFFFFF"/>
                </a:solidFill>
                <a:latin typeface="Roboto"/>
                <a:ea typeface="Roboto"/>
                <a:cs typeface="Roboto"/>
                <a:sym typeface="Roboto"/>
              </a:rPr>
              <a:t>02</a:t>
            </a:r>
            <a:endParaRPr b="1" i="0" sz="1600" u="none" cap="none" strike="noStrike">
              <a:solidFill>
                <a:srgbClr val="FFFFFF"/>
              </a:solidFill>
              <a:latin typeface="Roboto"/>
              <a:ea typeface="Roboto"/>
              <a:cs typeface="Roboto"/>
              <a:sym typeface="Roboto"/>
            </a:endParaRPr>
          </a:p>
        </p:txBody>
      </p:sp>
      <p:grpSp>
        <p:nvGrpSpPr>
          <p:cNvPr id="390" name="Google Shape;390;p9"/>
          <p:cNvGrpSpPr/>
          <p:nvPr/>
        </p:nvGrpSpPr>
        <p:grpSpPr>
          <a:xfrm>
            <a:off x="5313093" y="2700655"/>
            <a:ext cx="737804" cy="737804"/>
            <a:chOff x="5428888" y="2158023"/>
            <a:chExt cx="828900" cy="828900"/>
          </a:xfrm>
        </p:grpSpPr>
        <p:sp>
          <p:nvSpPr>
            <p:cNvPr id="391" name="Google Shape;391;p9"/>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9"/>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3" name="Google Shape;393;p9"/>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GB" sz="1600" u="none" cap="none" strike="noStrike">
                <a:solidFill>
                  <a:srgbClr val="FFFFFF"/>
                </a:solidFill>
                <a:latin typeface="Roboto"/>
                <a:ea typeface="Roboto"/>
                <a:cs typeface="Roboto"/>
                <a:sym typeface="Roboto"/>
              </a:rPr>
              <a:t>03</a:t>
            </a:r>
            <a:endParaRPr b="1" i="0" sz="1600" u="none" cap="none" strike="noStrike">
              <a:solidFill>
                <a:srgbClr val="FFFFFF"/>
              </a:solidFill>
              <a:latin typeface="Roboto"/>
              <a:ea typeface="Roboto"/>
              <a:cs typeface="Roboto"/>
              <a:sym typeface="Roboto"/>
            </a:endParaRPr>
          </a:p>
        </p:txBody>
      </p:sp>
      <p:grpSp>
        <p:nvGrpSpPr>
          <p:cNvPr id="394" name="Google Shape;394;p9"/>
          <p:cNvGrpSpPr/>
          <p:nvPr/>
        </p:nvGrpSpPr>
        <p:grpSpPr>
          <a:xfrm rot="5400000">
            <a:off x="4193369" y="1569752"/>
            <a:ext cx="737730" cy="737730"/>
            <a:chOff x="2920647" y="2157958"/>
            <a:chExt cx="827701" cy="827701"/>
          </a:xfrm>
        </p:grpSpPr>
        <p:sp>
          <p:nvSpPr>
            <p:cNvPr id="395" name="Google Shape;395;p9"/>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9"/>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7" name="Google Shape;397;p9"/>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GB" sz="1600" u="none" cap="none" strike="noStrike">
                <a:solidFill>
                  <a:srgbClr val="FFFFFF"/>
                </a:solidFill>
                <a:latin typeface="Roboto"/>
                <a:ea typeface="Roboto"/>
                <a:cs typeface="Roboto"/>
                <a:sym typeface="Roboto"/>
              </a:rPr>
              <a:t>04</a:t>
            </a:r>
            <a:endParaRPr b="1" i="0" sz="1600" u="none" cap="none" strike="noStrike">
              <a:solidFill>
                <a:srgbClr val="FFFFFF"/>
              </a:solidFill>
              <a:latin typeface="Roboto"/>
              <a:ea typeface="Roboto"/>
              <a:cs typeface="Roboto"/>
              <a:sym typeface="Roboto"/>
            </a:endParaRPr>
          </a:p>
        </p:txBody>
      </p:sp>
      <p:sp>
        <p:nvSpPr>
          <p:cNvPr id="398" name="Google Shape;398;p9"/>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10"/>
          <p:cNvSpPr txBox="1"/>
          <p:nvPr>
            <p:ph idx="2" type="title"/>
          </p:nvPr>
        </p:nvSpPr>
        <p:spPr>
          <a:xfrm>
            <a:off x="576475" y="1416850"/>
            <a:ext cx="2304900" cy="2976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GB" sz="4800"/>
              <a:t>About the code.</a:t>
            </a:r>
            <a:endParaRPr sz="4800"/>
          </a:p>
        </p:txBody>
      </p:sp>
      <p:sp>
        <p:nvSpPr>
          <p:cNvPr id="404" name="Google Shape;404;p10"/>
          <p:cNvSpPr txBox="1"/>
          <p:nvPr>
            <p:ph idx="1" type="body"/>
          </p:nvPr>
        </p:nvSpPr>
        <p:spPr>
          <a:xfrm>
            <a:off x="6451271" y="1924850"/>
            <a:ext cx="2304900" cy="179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GB" sz="2000"/>
              <a:t>https://github.com/akshitpriyesh</a:t>
            </a:r>
            <a:endParaRPr sz="2000"/>
          </a:p>
          <a:p>
            <a:pPr indent="0" lvl="0" marL="0" rtl="0" algn="l">
              <a:lnSpc>
                <a:spcPct val="115000"/>
              </a:lnSpc>
              <a:spcBef>
                <a:spcPts val="1600"/>
              </a:spcBef>
              <a:spcAft>
                <a:spcPts val="0"/>
              </a:spcAft>
              <a:buSzPts val="1100"/>
              <a:buNone/>
            </a:pPr>
            <a:r>
              <a:t/>
            </a:r>
            <a:endParaRPr/>
          </a:p>
          <a:p>
            <a:pPr indent="0" lvl="0" marL="0" rtl="0" algn="l">
              <a:lnSpc>
                <a:spcPct val="115000"/>
              </a:lnSpc>
              <a:spcBef>
                <a:spcPts val="1600"/>
              </a:spcBef>
              <a:spcAft>
                <a:spcPts val="1600"/>
              </a:spcAft>
              <a:buSzPts val="1100"/>
              <a:buNone/>
            </a:pPr>
            <a:r>
              <a:t/>
            </a:r>
            <a:endParaRPr/>
          </a:p>
        </p:txBody>
      </p:sp>
      <p:grpSp>
        <p:nvGrpSpPr>
          <p:cNvPr id="405" name="Google Shape;405;p10"/>
          <p:cNvGrpSpPr/>
          <p:nvPr/>
        </p:nvGrpSpPr>
        <p:grpSpPr>
          <a:xfrm>
            <a:off x="3409722" y="824063"/>
            <a:ext cx="2351902" cy="3495475"/>
            <a:chOff x="3409722" y="824063"/>
            <a:chExt cx="2351902" cy="3495475"/>
          </a:xfrm>
        </p:grpSpPr>
        <p:sp>
          <p:nvSpPr>
            <p:cNvPr id="406" name="Google Shape;406;p10"/>
            <p:cNvSpPr/>
            <p:nvPr/>
          </p:nvSpPr>
          <p:spPr>
            <a:xfrm rot="-5400000">
              <a:off x="2850822" y="1408938"/>
              <a:ext cx="3469500" cy="23517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0"/>
            <p:cNvSpPr/>
            <p:nvPr/>
          </p:nvSpPr>
          <p:spPr>
            <a:xfrm rot="-5400000">
              <a:off x="2851024" y="1382963"/>
              <a:ext cx="3469500" cy="23517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0"/>
            <p:cNvSpPr/>
            <p:nvPr/>
          </p:nvSpPr>
          <p:spPr>
            <a:xfrm>
              <a:off x="4349865" y="4144403"/>
              <a:ext cx="471000" cy="657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409" name="Google Shape;409;p10"/>
          <p:cNvPicPr preferRelativeResize="0"/>
          <p:nvPr/>
        </p:nvPicPr>
        <p:blipFill rotWithShape="1">
          <a:blip r:embed="rId3">
            <a:alphaModFix/>
          </a:blip>
          <a:srcRect b="0" l="0" r="0" t="0"/>
          <a:stretch/>
        </p:blipFill>
        <p:spPr>
          <a:xfrm>
            <a:off x="3409739" y="1490472"/>
            <a:ext cx="2351700" cy="2038575"/>
          </a:xfrm>
          <a:prstGeom prst="rect">
            <a:avLst/>
          </a:prstGeom>
          <a:noFill/>
          <a:ln>
            <a:noFill/>
          </a:ln>
        </p:spPr>
      </p:pic>
      <p:sp>
        <p:nvSpPr>
          <p:cNvPr id="410" name="Google Shape;410;p10"/>
          <p:cNvSpPr/>
          <p:nvPr/>
        </p:nvSpPr>
        <p:spPr>
          <a:xfrm flipH="1">
            <a:off x="3409382" y="979361"/>
            <a:ext cx="2351700" cy="30618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11" name="Google Shape;411;p10"/>
          <p:cNvPicPr preferRelativeResize="0"/>
          <p:nvPr/>
        </p:nvPicPr>
        <p:blipFill rotWithShape="1">
          <a:blip r:embed="rId4">
            <a:alphaModFix/>
          </a:blip>
          <a:srcRect b="0" l="0" r="0" t="0"/>
          <a:stretch/>
        </p:blipFill>
        <p:spPr>
          <a:xfrm>
            <a:off x="3409375" y="1490475"/>
            <a:ext cx="2351700" cy="2038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11"/>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t/>
            </a:r>
            <a:endParaRPr>
              <a:latin typeface="Arial"/>
              <a:ea typeface="Arial"/>
              <a:cs typeface="Arial"/>
              <a:sym typeface="Arial"/>
            </a:endParaRPr>
          </a:p>
          <a:p>
            <a:pPr indent="0" lvl="0" marL="0" rtl="0" algn="l">
              <a:lnSpc>
                <a:spcPct val="115000"/>
              </a:lnSpc>
              <a:spcBef>
                <a:spcPts val="1600"/>
              </a:spcBef>
              <a:spcAft>
                <a:spcPts val="1600"/>
              </a:spcAft>
              <a:buSzPts val="1300"/>
              <a:buNone/>
            </a:pPr>
            <a:r>
              <a:t/>
            </a:r>
            <a:endParaRPr/>
          </a:p>
        </p:txBody>
      </p:sp>
      <p:pic>
        <p:nvPicPr>
          <p:cNvPr id="417" name="Google Shape;417;p11"/>
          <p:cNvPicPr preferRelativeResize="0"/>
          <p:nvPr/>
        </p:nvPicPr>
        <p:blipFill rotWithShape="1">
          <a:blip r:embed="rId3">
            <a:alphaModFix/>
          </a:blip>
          <a:srcRect b="0" l="0" r="0" t="0"/>
          <a:stretch/>
        </p:blipFill>
        <p:spPr>
          <a:xfrm>
            <a:off x="152400" y="152400"/>
            <a:ext cx="8610599" cy="4860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1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Analysis of One Specific Day</a:t>
            </a:r>
            <a:endParaRPr/>
          </a:p>
        </p:txBody>
      </p:sp>
      <p:pic>
        <p:nvPicPr>
          <p:cNvPr id="423" name="Google Shape;423;p12"/>
          <p:cNvPicPr preferRelativeResize="0"/>
          <p:nvPr/>
        </p:nvPicPr>
        <p:blipFill rotWithShape="1">
          <a:blip r:embed="rId3">
            <a:alphaModFix/>
          </a:blip>
          <a:srcRect b="0" l="0" r="0" t="0"/>
          <a:stretch/>
        </p:blipFill>
        <p:spPr>
          <a:xfrm>
            <a:off x="464350" y="1563500"/>
            <a:ext cx="8431374" cy="2115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13"/>
          <p:cNvSpPr txBox="1"/>
          <p:nvPr>
            <p:ph type="title"/>
          </p:nvPr>
        </p:nvSpPr>
        <p:spPr>
          <a:xfrm>
            <a:off x="1309400" y="453275"/>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Anomaly Detection</a:t>
            </a:r>
            <a:endParaRPr/>
          </a:p>
        </p:txBody>
      </p:sp>
      <p:pic>
        <p:nvPicPr>
          <p:cNvPr id="429" name="Google Shape;429;p13"/>
          <p:cNvPicPr preferRelativeResize="0"/>
          <p:nvPr/>
        </p:nvPicPr>
        <p:blipFill rotWithShape="1">
          <a:blip r:embed="rId3">
            <a:alphaModFix/>
          </a:blip>
          <a:srcRect b="0" l="0" r="0" t="0"/>
          <a:stretch/>
        </p:blipFill>
        <p:spPr>
          <a:xfrm>
            <a:off x="0" y="1000225"/>
            <a:ext cx="8786827" cy="3809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14"/>
          <p:cNvSpPr txBox="1"/>
          <p:nvPr>
            <p:ph type="title"/>
          </p:nvPr>
        </p:nvSpPr>
        <p:spPr>
          <a:xfrm>
            <a:off x="1309400" y="453275"/>
            <a:ext cx="6989100" cy="58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Learning Curve</a:t>
            </a:r>
            <a:endParaRPr/>
          </a:p>
        </p:txBody>
      </p:sp>
      <p:pic>
        <p:nvPicPr>
          <p:cNvPr id="435" name="Google Shape;435;p14"/>
          <p:cNvPicPr preferRelativeResize="0"/>
          <p:nvPr/>
        </p:nvPicPr>
        <p:blipFill rotWithShape="1">
          <a:blip r:embed="rId3">
            <a:alphaModFix/>
          </a:blip>
          <a:srcRect b="0" l="0" r="0" t="0"/>
          <a:stretch/>
        </p:blipFill>
        <p:spPr>
          <a:xfrm>
            <a:off x="152400" y="1188275"/>
            <a:ext cx="7979575" cy="3686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15"/>
          <p:cNvSpPr txBox="1"/>
          <p:nvPr>
            <p:ph type="title"/>
          </p:nvPr>
        </p:nvSpPr>
        <p:spPr>
          <a:xfrm>
            <a:off x="1309400" y="453275"/>
            <a:ext cx="6989100" cy="58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Train test result</a:t>
            </a:r>
            <a:endParaRPr/>
          </a:p>
        </p:txBody>
      </p:sp>
      <p:pic>
        <p:nvPicPr>
          <p:cNvPr id="441" name="Google Shape;441;p15"/>
          <p:cNvPicPr preferRelativeResize="0"/>
          <p:nvPr/>
        </p:nvPicPr>
        <p:blipFill rotWithShape="1">
          <a:blip r:embed="rId3">
            <a:alphaModFix/>
          </a:blip>
          <a:srcRect b="0" l="0" r="0" t="0"/>
          <a:stretch/>
        </p:blipFill>
        <p:spPr>
          <a:xfrm>
            <a:off x="152400" y="1188275"/>
            <a:ext cx="8396300" cy="3686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16"/>
          <p:cNvSpPr txBox="1"/>
          <p:nvPr>
            <p:ph type="title"/>
          </p:nvPr>
        </p:nvSpPr>
        <p:spPr>
          <a:xfrm>
            <a:off x="2690825" y="750100"/>
            <a:ext cx="5417400" cy="176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Accuracy % = 63</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17"/>
          <p:cNvSpPr txBox="1"/>
          <p:nvPr>
            <p:ph idx="2" type="title"/>
          </p:nvPr>
        </p:nvSpPr>
        <p:spPr>
          <a:xfrm>
            <a:off x="1233200" y="588075"/>
            <a:ext cx="2410200" cy="697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GB" sz="3500"/>
              <a:t>FUTURE</a:t>
            </a:r>
            <a:endParaRPr sz="3500"/>
          </a:p>
        </p:txBody>
      </p:sp>
      <p:sp>
        <p:nvSpPr>
          <p:cNvPr id="452" name="Google Shape;452;p17"/>
          <p:cNvSpPr txBox="1"/>
          <p:nvPr>
            <p:ph idx="1" type="body"/>
          </p:nvPr>
        </p:nvSpPr>
        <p:spPr>
          <a:xfrm>
            <a:off x="5532750" y="459500"/>
            <a:ext cx="3318300" cy="415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100"/>
              <a:buNone/>
            </a:pPr>
            <a:r>
              <a:rPr lang="en-GB" sz="2000"/>
              <a:t>We can automate the process of feeding the data from any weather forecast api and see the prediction on any device in any part of this world. Also we can select more features in order to increase our accuracy. The model used was a baseline model as a part of the case study.</a:t>
            </a:r>
            <a:endParaRPr sz="2100"/>
          </a:p>
        </p:txBody>
      </p:sp>
      <p:grpSp>
        <p:nvGrpSpPr>
          <p:cNvPr id="453" name="Google Shape;453;p17"/>
          <p:cNvGrpSpPr/>
          <p:nvPr/>
        </p:nvGrpSpPr>
        <p:grpSpPr>
          <a:xfrm>
            <a:off x="596402" y="1727943"/>
            <a:ext cx="1387497" cy="2767213"/>
            <a:chOff x="3983627" y="1676395"/>
            <a:chExt cx="1449538" cy="2881913"/>
          </a:xfrm>
        </p:grpSpPr>
        <p:sp>
          <p:nvSpPr>
            <p:cNvPr id="454" name="Google Shape;454;p17"/>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7"/>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7"/>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457" name="Google Shape;457;p17"/>
          <p:cNvPicPr preferRelativeResize="0"/>
          <p:nvPr/>
        </p:nvPicPr>
        <p:blipFill rotWithShape="1">
          <a:blip r:embed="rId3">
            <a:alphaModFix/>
          </a:blip>
          <a:srcRect b="24454" l="37035" r="37029" t="24455"/>
          <a:stretch/>
        </p:blipFill>
        <p:spPr>
          <a:xfrm>
            <a:off x="595000" y="1728137"/>
            <a:ext cx="1389300" cy="2372700"/>
          </a:xfrm>
          <a:prstGeom prst="round2SameRect">
            <a:avLst>
              <a:gd fmla="val 4129" name="adj1"/>
              <a:gd fmla="val 0" name="adj2"/>
            </a:avLst>
          </a:prstGeom>
          <a:noFill/>
          <a:ln>
            <a:noFill/>
          </a:ln>
        </p:spPr>
      </p:pic>
      <p:sp>
        <p:nvSpPr>
          <p:cNvPr id="458" name="Google Shape;458;p17"/>
          <p:cNvSpPr/>
          <p:nvPr/>
        </p:nvSpPr>
        <p:spPr>
          <a:xfrm flipH="1">
            <a:off x="595102" y="1784207"/>
            <a:ext cx="1389300" cy="23160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59" name="Google Shape;459;p17"/>
          <p:cNvGrpSpPr/>
          <p:nvPr/>
        </p:nvGrpSpPr>
        <p:grpSpPr>
          <a:xfrm>
            <a:off x="2339661" y="3136884"/>
            <a:ext cx="559043" cy="1339287"/>
            <a:chOff x="7475548" y="3728000"/>
            <a:chExt cx="316505" cy="758244"/>
          </a:xfrm>
        </p:grpSpPr>
        <p:sp>
          <p:nvSpPr>
            <p:cNvPr id="460" name="Google Shape;460;p1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3" name="Google Shape;463;p17"/>
          <p:cNvGrpSpPr/>
          <p:nvPr/>
        </p:nvGrpSpPr>
        <p:grpSpPr>
          <a:xfrm>
            <a:off x="2178641" y="3365517"/>
            <a:ext cx="924900" cy="895292"/>
            <a:chOff x="7384385" y="3857442"/>
            <a:chExt cx="523637" cy="506874"/>
          </a:xfrm>
        </p:grpSpPr>
        <p:sp>
          <p:nvSpPr>
            <p:cNvPr id="464" name="Google Shape;464;p1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65" name="Google Shape;465;p17"/>
            <p:cNvGrpSpPr/>
            <p:nvPr/>
          </p:nvGrpSpPr>
          <p:grpSpPr>
            <a:xfrm>
              <a:off x="7384385" y="3857442"/>
              <a:ext cx="523637" cy="498900"/>
              <a:chOff x="7384385" y="3857442"/>
              <a:chExt cx="523637" cy="498900"/>
            </a:xfrm>
          </p:grpSpPr>
          <p:sp>
            <p:nvSpPr>
              <p:cNvPr id="466" name="Google Shape;466;p1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descr="offset_comp_342327_edited.jpg" id="468" name="Google Shape;468;p17"/>
          <p:cNvPicPr preferRelativeResize="0"/>
          <p:nvPr/>
        </p:nvPicPr>
        <p:blipFill rotWithShape="1">
          <a:blip r:embed="rId3">
            <a:alphaModFix/>
          </a:blip>
          <a:srcRect b="26639" l="46579" r="31858" t="48531"/>
          <a:stretch/>
        </p:blipFill>
        <p:spPr>
          <a:xfrm>
            <a:off x="2231987" y="3421570"/>
            <a:ext cx="774600" cy="773100"/>
          </a:xfrm>
          <a:prstGeom prst="ellipse">
            <a:avLst/>
          </a:prstGeom>
          <a:noFill/>
          <a:ln cap="flat" cmpd="sng" w="28575">
            <a:solidFill>
              <a:srgbClr val="FFFFFF"/>
            </a:solidFill>
            <a:prstDash val="solid"/>
            <a:round/>
            <a:headEnd len="sm" w="sm" type="none"/>
            <a:tailEnd len="sm" w="sm" type="none"/>
          </a:ln>
        </p:spPr>
      </p:pic>
      <p:grpSp>
        <p:nvGrpSpPr>
          <p:cNvPr id="469" name="Google Shape;469;p17"/>
          <p:cNvGrpSpPr/>
          <p:nvPr/>
        </p:nvGrpSpPr>
        <p:grpSpPr>
          <a:xfrm>
            <a:off x="3213842" y="3136833"/>
            <a:ext cx="843152" cy="1339537"/>
            <a:chOff x="-5144606" y="890490"/>
            <a:chExt cx="2115816" cy="3361447"/>
          </a:xfrm>
        </p:grpSpPr>
        <p:sp>
          <p:nvSpPr>
            <p:cNvPr id="470" name="Google Shape;470;p17"/>
            <p:cNvSpPr/>
            <p:nvPr/>
          </p:nvSpPr>
          <p:spPr>
            <a:xfrm rot="10800000">
              <a:off x="-4844756" y="3132037"/>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7"/>
            <p:cNvSpPr/>
            <p:nvPr/>
          </p:nvSpPr>
          <p:spPr>
            <a:xfrm rot="5400000">
              <a:off x="-4709156" y="3323872"/>
              <a:ext cx="623700" cy="894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7"/>
            <p:cNvSpPr/>
            <p:nvPr/>
          </p:nvSpPr>
          <p:spPr>
            <a:xfrm>
              <a:off x="-4844756" y="890490"/>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7"/>
            <p:cNvSpPr/>
            <p:nvPr/>
          </p:nvSpPr>
          <p:spPr>
            <a:xfrm>
              <a:off x="-5144606" y="1591975"/>
              <a:ext cx="2002800" cy="2215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7"/>
            <p:cNvSpPr/>
            <p:nvPr/>
          </p:nvSpPr>
          <p:spPr>
            <a:xfrm>
              <a:off x="-3257390" y="2509293"/>
              <a:ext cx="228600" cy="2289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17"/>
            <p:cNvSpPr/>
            <p:nvPr/>
          </p:nvSpPr>
          <p:spPr>
            <a:xfrm>
              <a:off x="-5144606" y="1493958"/>
              <a:ext cx="2002800" cy="22782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476" name="Google Shape;476;p17"/>
          <p:cNvPicPr preferRelativeResize="0"/>
          <p:nvPr/>
        </p:nvPicPr>
        <p:blipFill rotWithShape="1">
          <a:blip r:embed="rId3">
            <a:alphaModFix/>
          </a:blip>
          <a:srcRect b="31656" l="47792" r="32557" t="42078"/>
          <a:stretch/>
        </p:blipFill>
        <p:spPr>
          <a:xfrm>
            <a:off x="3246895" y="3410328"/>
            <a:ext cx="732600" cy="849000"/>
          </a:xfrm>
          <a:prstGeom prst="roundRect">
            <a:avLst>
              <a:gd fmla="val 7794" name="adj"/>
            </a:avLst>
          </a:prstGeom>
          <a:noFill/>
          <a:ln cap="flat" cmpd="sng" w="28575">
            <a:solidFill>
              <a:srgbClr val="FFFFFF"/>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18"/>
          <p:cNvSpPr txBox="1"/>
          <p:nvPr>
            <p:ph type="title"/>
          </p:nvPr>
        </p:nvSpPr>
        <p:spPr>
          <a:xfrm>
            <a:off x="645300" y="1833775"/>
            <a:ext cx="3063300" cy="69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Thank you!</a:t>
            </a:r>
            <a:endParaRPr/>
          </a:p>
        </p:txBody>
      </p:sp>
      <p:sp>
        <p:nvSpPr>
          <p:cNvPr id="482" name="Google Shape;482;p18"/>
          <p:cNvSpPr txBox="1"/>
          <p:nvPr>
            <p:ph idx="1" type="body"/>
          </p:nvPr>
        </p:nvSpPr>
        <p:spPr>
          <a:xfrm>
            <a:off x="645300" y="2644025"/>
            <a:ext cx="3063300" cy="97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a:latin typeface="Arial"/>
                <a:ea typeface="Arial"/>
                <a:cs typeface="Arial"/>
                <a:sym typeface="Arial"/>
              </a:rPr>
              <a:t>Akshit Priyesh!</a:t>
            </a:r>
            <a:endParaRPr/>
          </a:p>
        </p:txBody>
      </p:sp>
      <p:grpSp>
        <p:nvGrpSpPr>
          <p:cNvPr id="483" name="Google Shape;483;p18"/>
          <p:cNvGrpSpPr/>
          <p:nvPr/>
        </p:nvGrpSpPr>
        <p:grpSpPr>
          <a:xfrm>
            <a:off x="4066820" y="1553491"/>
            <a:ext cx="3159984" cy="2439109"/>
            <a:chOff x="3553042" y="1657806"/>
            <a:chExt cx="3461100" cy="2671532"/>
          </a:xfrm>
        </p:grpSpPr>
        <p:sp>
          <p:nvSpPr>
            <p:cNvPr id="484" name="Google Shape;484;p1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492" name="Google Shape;492;p18"/>
          <p:cNvPicPr preferRelativeResize="0"/>
          <p:nvPr/>
        </p:nvPicPr>
        <p:blipFill rotWithShape="1">
          <a:blip r:embed="rId3">
            <a:alphaModFix/>
          </a:blip>
          <a:srcRect b="26214" l="45356" r="19581" t="50734"/>
          <a:stretch/>
        </p:blipFill>
        <p:spPr>
          <a:xfrm>
            <a:off x="4115130" y="1605638"/>
            <a:ext cx="3063300" cy="1745700"/>
          </a:xfrm>
          <a:prstGeom prst="rect">
            <a:avLst/>
          </a:prstGeom>
          <a:noFill/>
          <a:ln>
            <a:noFill/>
          </a:ln>
        </p:spPr>
      </p:pic>
      <p:sp>
        <p:nvSpPr>
          <p:cNvPr id="493" name="Google Shape;493;p18"/>
          <p:cNvSpPr/>
          <p:nvPr/>
        </p:nvSpPr>
        <p:spPr>
          <a:xfrm flipH="1">
            <a:off x="4114917" y="1606596"/>
            <a:ext cx="3063300" cy="17433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4" name="Google Shape;494;p18"/>
          <p:cNvGrpSpPr/>
          <p:nvPr/>
        </p:nvGrpSpPr>
        <p:grpSpPr>
          <a:xfrm>
            <a:off x="6762480" y="2546254"/>
            <a:ext cx="1024386" cy="1522884"/>
            <a:chOff x="6505573" y="2745170"/>
            <a:chExt cx="1122000" cy="1668000"/>
          </a:xfrm>
        </p:grpSpPr>
        <p:sp>
          <p:nvSpPr>
            <p:cNvPr id="495" name="Google Shape;495;p18"/>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8"/>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8"/>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499" name="Google Shape;499;p18"/>
          <p:cNvPicPr preferRelativeResize="0"/>
          <p:nvPr/>
        </p:nvPicPr>
        <p:blipFill rotWithShape="1">
          <a:blip r:embed="rId3">
            <a:alphaModFix/>
          </a:blip>
          <a:srcRect b="16019" l="53168" r="26237" t="53058"/>
          <a:stretch/>
        </p:blipFill>
        <p:spPr>
          <a:xfrm>
            <a:off x="6762097" y="2613771"/>
            <a:ext cx="1024200" cy="1333200"/>
          </a:xfrm>
          <a:prstGeom prst="rect">
            <a:avLst/>
          </a:prstGeom>
          <a:noFill/>
          <a:ln>
            <a:noFill/>
          </a:ln>
        </p:spPr>
      </p:pic>
      <p:sp>
        <p:nvSpPr>
          <p:cNvPr id="500" name="Google Shape;500;p18"/>
          <p:cNvSpPr/>
          <p:nvPr/>
        </p:nvSpPr>
        <p:spPr>
          <a:xfrm flipH="1">
            <a:off x="6762011" y="2613990"/>
            <a:ext cx="1024200" cy="13332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1" name="Google Shape;501;p18"/>
          <p:cNvGrpSpPr/>
          <p:nvPr/>
        </p:nvGrpSpPr>
        <p:grpSpPr>
          <a:xfrm>
            <a:off x="6405845" y="3121897"/>
            <a:ext cx="520684" cy="1036471"/>
            <a:chOff x="9543736" y="4486132"/>
            <a:chExt cx="570300" cy="1135236"/>
          </a:xfrm>
        </p:grpSpPr>
        <p:sp>
          <p:nvSpPr>
            <p:cNvPr id="502" name="Google Shape;502;p18"/>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8"/>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8"/>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506" name="Google Shape;506;p18"/>
          <p:cNvPicPr preferRelativeResize="0"/>
          <p:nvPr/>
        </p:nvPicPr>
        <p:blipFill rotWithShape="1">
          <a:blip r:embed="rId3">
            <a:alphaModFix/>
          </a:blip>
          <a:srcRect b="36733" l="41330" r="47979" t="42211"/>
          <a:stretch/>
        </p:blipFill>
        <p:spPr>
          <a:xfrm>
            <a:off x="6405412" y="3121559"/>
            <a:ext cx="520500" cy="888900"/>
          </a:xfrm>
          <a:prstGeom prst="round2SameRect">
            <a:avLst>
              <a:gd fmla="val 4129" name="adj1"/>
              <a:gd fmla="val 0" name="adj2"/>
            </a:avLst>
          </a:prstGeom>
          <a:noFill/>
          <a:ln>
            <a:noFill/>
          </a:ln>
        </p:spPr>
      </p:pic>
      <p:sp>
        <p:nvSpPr>
          <p:cNvPr id="507" name="Google Shape;507;p18"/>
          <p:cNvSpPr/>
          <p:nvPr/>
        </p:nvSpPr>
        <p:spPr>
          <a:xfrm flipH="1">
            <a:off x="6405284" y="3142709"/>
            <a:ext cx="520500" cy="8679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8" name="Google Shape;508;p18"/>
          <p:cNvGrpSpPr/>
          <p:nvPr/>
        </p:nvGrpSpPr>
        <p:grpSpPr>
          <a:xfrm>
            <a:off x="7564804" y="3443361"/>
            <a:ext cx="455496" cy="692277"/>
            <a:chOff x="7384375" y="3728000"/>
            <a:chExt cx="498900" cy="758244"/>
          </a:xfrm>
        </p:grpSpPr>
        <p:sp>
          <p:nvSpPr>
            <p:cNvPr id="509" name="Google Shape;509;p18"/>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8"/>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8"/>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8"/>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3" name="Google Shape;513;p18"/>
          <p:cNvGrpSpPr/>
          <p:nvPr/>
        </p:nvGrpSpPr>
        <p:grpSpPr>
          <a:xfrm>
            <a:off x="7564836" y="3561758"/>
            <a:ext cx="478081" cy="462776"/>
            <a:chOff x="7384385" y="3857442"/>
            <a:chExt cx="523637" cy="506874"/>
          </a:xfrm>
        </p:grpSpPr>
        <p:sp>
          <p:nvSpPr>
            <p:cNvPr id="514" name="Google Shape;514;p18"/>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5" name="Google Shape;515;p18"/>
            <p:cNvGrpSpPr/>
            <p:nvPr/>
          </p:nvGrpSpPr>
          <p:grpSpPr>
            <a:xfrm>
              <a:off x="7384385" y="3857442"/>
              <a:ext cx="523637" cy="498900"/>
              <a:chOff x="7384385" y="3857442"/>
              <a:chExt cx="523637" cy="498900"/>
            </a:xfrm>
          </p:grpSpPr>
          <p:sp>
            <p:nvSpPr>
              <p:cNvPr id="516" name="Google Shape;516;p18"/>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8"/>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descr="offset_comp_342327_edited.jpg" id="518" name="Google Shape;518;p18"/>
          <p:cNvPicPr preferRelativeResize="0"/>
          <p:nvPr/>
        </p:nvPicPr>
        <p:blipFill rotWithShape="1">
          <a:blip r:embed="rId3">
            <a:alphaModFix/>
          </a:blip>
          <a:srcRect b="36556"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519" name="Google Shape;519;p18"/>
          <p:cNvGrpSpPr/>
          <p:nvPr/>
        </p:nvGrpSpPr>
        <p:grpSpPr>
          <a:xfrm>
            <a:off x="8110843" y="3443361"/>
            <a:ext cx="435785" cy="692277"/>
            <a:chOff x="7982421" y="3727763"/>
            <a:chExt cx="477311" cy="758244"/>
          </a:xfrm>
        </p:grpSpPr>
        <p:sp>
          <p:nvSpPr>
            <p:cNvPr id="520" name="Google Shape;520;p18"/>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8"/>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8"/>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8"/>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8"/>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8"/>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8"/>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8"/>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528" name="Google Shape;528;p18"/>
          <p:cNvPicPr preferRelativeResize="0"/>
          <p:nvPr/>
        </p:nvPicPr>
        <p:blipFill rotWithShape="1">
          <a:blip r:embed="rId3">
            <a:alphaModFix/>
          </a:blip>
          <a:srcRect b="27092" l="49668" r="37351" t="55914"/>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g9b4f1b0414_0_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3500"/>
              <a:t>Overview</a:t>
            </a:r>
            <a:endParaRPr sz="3500"/>
          </a:p>
        </p:txBody>
      </p:sp>
      <p:sp>
        <p:nvSpPr>
          <p:cNvPr id="235" name="Google Shape;235;g9b4f1b0414_0_0"/>
          <p:cNvSpPr txBox="1"/>
          <p:nvPr>
            <p:ph idx="1" type="body"/>
          </p:nvPr>
        </p:nvSpPr>
        <p:spPr>
          <a:xfrm>
            <a:off x="1135850" y="1307850"/>
            <a:ext cx="7522500" cy="334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900"/>
              <a:t>This data has been gathered at a store. It is a combined set of data from a solar plate using  sensor and other is hourly weather report of that time. There are a few areas of concern at the solar plate for making the store  with enough power supply.</a:t>
            </a:r>
            <a:endParaRPr sz="1900"/>
          </a:p>
          <a:p>
            <a:pPr indent="-349250" lvl="0" marL="457200" rtl="0" algn="l">
              <a:lnSpc>
                <a:spcPct val="115000"/>
              </a:lnSpc>
              <a:spcBef>
                <a:spcPts val="1600"/>
              </a:spcBef>
              <a:spcAft>
                <a:spcPts val="0"/>
              </a:spcAft>
              <a:buSzPts val="1900"/>
              <a:buAutoNum type="arabicPeriod"/>
            </a:pPr>
            <a:r>
              <a:rPr lang="en-GB" sz="1900"/>
              <a:t>Can we predict the power generation for next couple of days? - this allows for better power management for that store.</a:t>
            </a:r>
            <a:endParaRPr sz="1900"/>
          </a:p>
          <a:p>
            <a:pPr indent="-349250" lvl="0" marL="457200" rtl="0" algn="l">
              <a:lnSpc>
                <a:spcPct val="115000"/>
              </a:lnSpc>
              <a:spcBef>
                <a:spcPts val="0"/>
              </a:spcBef>
              <a:spcAft>
                <a:spcPts val="0"/>
              </a:spcAft>
              <a:buSzPts val="1900"/>
              <a:buAutoNum type="arabicPeriod"/>
            </a:pPr>
            <a:r>
              <a:rPr lang="en-GB" sz="1900"/>
              <a:t>Can we identify the need for panel cleaning/maintenance?</a:t>
            </a:r>
            <a:endParaRPr sz="1900"/>
          </a:p>
          <a:p>
            <a:pPr indent="-349250" lvl="0" marL="457200" rtl="0" algn="l">
              <a:lnSpc>
                <a:spcPct val="115000"/>
              </a:lnSpc>
              <a:spcBef>
                <a:spcPts val="0"/>
              </a:spcBef>
              <a:spcAft>
                <a:spcPts val="0"/>
              </a:spcAft>
              <a:buSzPts val="1900"/>
              <a:buAutoNum type="arabicPeriod"/>
            </a:pPr>
            <a:r>
              <a:rPr lang="en-GB" sz="1900"/>
              <a:t>Can we identify faulty solar panel?</a:t>
            </a:r>
            <a:endParaRPr sz="1900"/>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Main factors on which a solar panel depends on :</a:t>
            </a:r>
            <a:endParaRPr/>
          </a:p>
        </p:txBody>
      </p:sp>
      <p:sp>
        <p:nvSpPr>
          <p:cNvPr id="241" name="Google Shape;241;p2"/>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01</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42" name="Google Shape;242;p2"/>
          <p:cNvSpPr txBox="1"/>
          <p:nvPr>
            <p:ph idx="1" type="body"/>
          </p:nvPr>
        </p:nvSpPr>
        <p:spPr>
          <a:xfrm>
            <a:off x="2030400" y="1743675"/>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sz="2000">
                <a:solidFill>
                  <a:srgbClr val="FFFFFF"/>
                </a:solidFill>
              </a:rPr>
              <a:t>Time of day</a:t>
            </a:r>
            <a:endParaRPr sz="2000">
              <a:solidFill>
                <a:srgbClr val="FFFFFF"/>
              </a:solidFill>
            </a:endParaRPr>
          </a:p>
        </p:txBody>
      </p:sp>
      <p:sp>
        <p:nvSpPr>
          <p:cNvPr id="243" name="Google Shape;243;p2"/>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02</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44" name="Google Shape;244;p2"/>
          <p:cNvSpPr txBox="1"/>
          <p:nvPr>
            <p:ph idx="1" type="body"/>
          </p:nvPr>
        </p:nvSpPr>
        <p:spPr>
          <a:xfrm>
            <a:off x="2030400" y="2658513"/>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sz="2100">
                <a:solidFill>
                  <a:srgbClr val="FFFFFF"/>
                </a:solidFill>
              </a:rPr>
              <a:t>The season of the year</a:t>
            </a:r>
            <a:endParaRPr sz="2300">
              <a:solidFill>
                <a:srgbClr val="FFFFFF"/>
              </a:solidFill>
            </a:endParaRPr>
          </a:p>
        </p:txBody>
      </p:sp>
      <p:sp>
        <p:nvSpPr>
          <p:cNvPr id="245" name="Google Shape;245;p2"/>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03</a:t>
            </a:r>
            <a:endParaRPr b="0" i="0" sz="1300" u="none" cap="none" strike="noStrike">
              <a:solidFill>
                <a:srgbClr val="FFFFFF"/>
              </a:solidFill>
              <a:latin typeface="Arial"/>
              <a:ea typeface="Arial"/>
              <a:cs typeface="Arial"/>
              <a:sym typeface="Arial"/>
            </a:endParaRPr>
          </a:p>
        </p:txBody>
      </p:sp>
      <p:sp>
        <p:nvSpPr>
          <p:cNvPr id="246" name="Google Shape;246;p2"/>
          <p:cNvSpPr txBox="1"/>
          <p:nvPr>
            <p:ph idx="1" type="body"/>
          </p:nvPr>
        </p:nvSpPr>
        <p:spPr>
          <a:xfrm>
            <a:off x="2030400" y="3573363"/>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sz="1900">
                <a:solidFill>
                  <a:srgbClr val="FFFFFF"/>
                </a:solidFill>
              </a:rPr>
              <a:t>The latitude of the area</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Main factors on which a solar panel depends on :</a:t>
            </a:r>
            <a:endParaRPr/>
          </a:p>
        </p:txBody>
      </p:sp>
      <p:sp>
        <p:nvSpPr>
          <p:cNvPr id="252" name="Google Shape;252;p3"/>
          <p:cNvSpPr txBox="1"/>
          <p:nvPr/>
        </p:nvSpPr>
        <p:spPr>
          <a:xfrm>
            <a:off x="1254625" y="174359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04</a:t>
            </a:r>
            <a:endParaRPr b="0" i="0" sz="1300" u="none" cap="none" strike="noStrike">
              <a:solidFill>
                <a:srgbClr val="FFFFFF"/>
              </a:solidFill>
              <a:latin typeface="Arial"/>
              <a:ea typeface="Arial"/>
              <a:cs typeface="Arial"/>
              <a:sym typeface="Arial"/>
            </a:endParaRPr>
          </a:p>
        </p:txBody>
      </p:sp>
      <p:sp>
        <p:nvSpPr>
          <p:cNvPr id="253" name="Google Shape;253;p3"/>
          <p:cNvSpPr txBox="1"/>
          <p:nvPr>
            <p:ph idx="1" type="body"/>
          </p:nvPr>
        </p:nvSpPr>
        <p:spPr>
          <a:xfrm>
            <a:off x="2030400" y="1743675"/>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sz="2000">
                <a:solidFill>
                  <a:srgbClr val="FFFFFF"/>
                </a:solidFill>
              </a:rPr>
              <a:t>clearness or cloudiness of the sky</a:t>
            </a:r>
            <a:endParaRPr sz="2000">
              <a:solidFill>
                <a:srgbClr val="FFFFFF"/>
              </a:solidFill>
            </a:endParaRPr>
          </a:p>
        </p:txBody>
      </p:sp>
      <p:sp>
        <p:nvSpPr>
          <p:cNvPr id="254" name="Google Shape;254;p3"/>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05</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55" name="Google Shape;255;p3"/>
          <p:cNvSpPr txBox="1"/>
          <p:nvPr>
            <p:ph idx="1" type="body"/>
          </p:nvPr>
        </p:nvSpPr>
        <p:spPr>
          <a:xfrm>
            <a:off x="2030400" y="2658513"/>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sz="2100">
                <a:solidFill>
                  <a:srgbClr val="FFFFFF"/>
                </a:solidFill>
              </a:rPr>
              <a:t>Visibility (km)</a:t>
            </a:r>
            <a:endParaRPr sz="2300">
              <a:solidFill>
                <a:srgbClr val="FFFFFF"/>
              </a:solidFill>
            </a:endParaRPr>
          </a:p>
        </p:txBody>
      </p:sp>
      <p:sp>
        <p:nvSpPr>
          <p:cNvPr id="256" name="Google Shape;256;p3"/>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03</a:t>
            </a:r>
            <a:endParaRPr b="0" i="0" sz="1300" u="none" cap="none" strike="noStrike">
              <a:solidFill>
                <a:srgbClr val="FFFFFF"/>
              </a:solidFill>
              <a:latin typeface="Arial"/>
              <a:ea typeface="Arial"/>
              <a:cs typeface="Arial"/>
              <a:sym typeface="Arial"/>
            </a:endParaRPr>
          </a:p>
        </p:txBody>
      </p:sp>
      <p:sp>
        <p:nvSpPr>
          <p:cNvPr id="257" name="Google Shape;257;p3"/>
          <p:cNvSpPr txBox="1"/>
          <p:nvPr>
            <p:ph idx="1" type="body"/>
          </p:nvPr>
        </p:nvSpPr>
        <p:spPr>
          <a:xfrm>
            <a:off x="2030400" y="3573363"/>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sz="1900">
                <a:solidFill>
                  <a:srgbClr val="FFFFFF"/>
                </a:solidFill>
              </a:rPr>
              <a:t>Sudden/Conditional Events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
          <p:cNvSpPr txBox="1"/>
          <p:nvPr>
            <p:ph type="ctrTitle"/>
          </p:nvPr>
        </p:nvSpPr>
        <p:spPr>
          <a:xfrm>
            <a:off x="3246825" y="760800"/>
            <a:ext cx="5647200" cy="2700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n-GB"/>
              <a:t>Prediction of Daily Power Production of a Solar Panel.</a:t>
            </a:r>
            <a:endParaRPr/>
          </a:p>
        </p:txBody>
      </p:sp>
      <p:sp>
        <p:nvSpPr>
          <p:cNvPr id="263" name="Google Shape;263;p4"/>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a:t>Akshit Priyesh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5"/>
          <p:cNvSpPr txBox="1"/>
          <p:nvPr>
            <p:ph type="title"/>
          </p:nvPr>
        </p:nvSpPr>
        <p:spPr>
          <a:xfrm>
            <a:off x="1297500" y="393750"/>
            <a:ext cx="6814200" cy="49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2400"/>
              <a:buNone/>
            </a:pPr>
            <a:r>
              <a:rPr lang="en-GB"/>
              <a:t>About the datasets used for prediction:</a:t>
            </a:r>
            <a:endParaRPr/>
          </a:p>
        </p:txBody>
      </p:sp>
      <p:sp>
        <p:nvSpPr>
          <p:cNvPr id="269" name="Google Shape;269;p5"/>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t/>
            </a:r>
            <a:endParaRPr>
              <a:latin typeface="Arial"/>
              <a:ea typeface="Arial"/>
              <a:cs typeface="Arial"/>
              <a:sym typeface="Arial"/>
            </a:endParaRPr>
          </a:p>
          <a:p>
            <a:pPr indent="0" lvl="0" marL="0" rtl="0" algn="l">
              <a:lnSpc>
                <a:spcPct val="115000"/>
              </a:lnSpc>
              <a:spcBef>
                <a:spcPts val="1600"/>
              </a:spcBef>
              <a:spcAft>
                <a:spcPts val="1600"/>
              </a:spcAft>
              <a:buSzPts val="1300"/>
              <a:buNone/>
            </a:pPr>
            <a:r>
              <a:t/>
            </a:r>
            <a:endParaRPr/>
          </a:p>
        </p:txBody>
      </p:sp>
      <p:pic>
        <p:nvPicPr>
          <p:cNvPr id="270" name="Google Shape;270;p5"/>
          <p:cNvPicPr preferRelativeResize="0"/>
          <p:nvPr/>
        </p:nvPicPr>
        <p:blipFill rotWithShape="1">
          <a:blip r:embed="rId3">
            <a:alphaModFix/>
          </a:blip>
          <a:srcRect b="0" l="0" r="0" t="0"/>
          <a:stretch/>
        </p:blipFill>
        <p:spPr>
          <a:xfrm>
            <a:off x="503625" y="942975"/>
            <a:ext cx="8454850" cy="40719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6"/>
          <p:cNvSpPr txBox="1"/>
          <p:nvPr>
            <p:ph type="title"/>
          </p:nvPr>
        </p:nvSpPr>
        <p:spPr>
          <a:xfrm>
            <a:off x="1297500" y="393750"/>
            <a:ext cx="6814200" cy="49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2400"/>
              <a:buNone/>
            </a:pPr>
            <a:r>
              <a:rPr lang="en-GB"/>
              <a:t>Descriptive Statistics of Data.</a:t>
            </a:r>
            <a:endParaRPr/>
          </a:p>
        </p:txBody>
      </p:sp>
      <p:sp>
        <p:nvSpPr>
          <p:cNvPr id="276" name="Google Shape;276;p6"/>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t/>
            </a:r>
            <a:endParaRPr>
              <a:latin typeface="Arial"/>
              <a:ea typeface="Arial"/>
              <a:cs typeface="Arial"/>
              <a:sym typeface="Arial"/>
            </a:endParaRPr>
          </a:p>
          <a:p>
            <a:pPr indent="0" lvl="0" marL="0" rtl="0" algn="l">
              <a:lnSpc>
                <a:spcPct val="115000"/>
              </a:lnSpc>
              <a:spcBef>
                <a:spcPts val="1600"/>
              </a:spcBef>
              <a:spcAft>
                <a:spcPts val="1600"/>
              </a:spcAft>
              <a:buSzPts val="1300"/>
              <a:buNone/>
            </a:pPr>
            <a:r>
              <a:t/>
            </a:r>
            <a:endParaRPr/>
          </a:p>
        </p:txBody>
      </p:sp>
      <p:pic>
        <p:nvPicPr>
          <p:cNvPr id="277" name="Google Shape;277;p6"/>
          <p:cNvPicPr preferRelativeResize="0"/>
          <p:nvPr/>
        </p:nvPicPr>
        <p:blipFill rotWithShape="1">
          <a:blip r:embed="rId3">
            <a:alphaModFix/>
          </a:blip>
          <a:srcRect b="0" l="0" r="0" t="0"/>
          <a:stretch/>
        </p:blipFill>
        <p:spPr>
          <a:xfrm>
            <a:off x="107150" y="1082275"/>
            <a:ext cx="8840401" cy="3921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7"/>
          <p:cNvSpPr txBox="1"/>
          <p:nvPr>
            <p:ph type="title"/>
          </p:nvPr>
        </p:nvSpPr>
        <p:spPr>
          <a:xfrm>
            <a:off x="1297500" y="642950"/>
            <a:ext cx="5609700" cy="79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2400"/>
              <a:buNone/>
            </a:pPr>
            <a:r>
              <a:rPr lang="en-GB"/>
              <a:t>A bit more about the data sets</a:t>
            </a:r>
            <a:endParaRPr/>
          </a:p>
        </p:txBody>
      </p:sp>
      <p:sp>
        <p:nvSpPr>
          <p:cNvPr id="283" name="Google Shape;283;p7"/>
          <p:cNvSpPr txBox="1"/>
          <p:nvPr>
            <p:ph idx="1" type="body"/>
          </p:nvPr>
        </p:nvSpPr>
        <p:spPr>
          <a:xfrm>
            <a:off x="1297500" y="1567550"/>
            <a:ext cx="5609700" cy="125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a:solidFill>
                  <a:srgbClr val="FFFFFF"/>
                </a:solidFill>
              </a:rPr>
              <a:t>Missing Values : 22505</a:t>
            </a:r>
            <a:endParaRPr>
              <a:solidFill>
                <a:srgbClr val="FFFFFF"/>
              </a:solidFill>
            </a:endParaRPr>
          </a:p>
          <a:p>
            <a:pPr indent="0" lvl="0" marL="0" rtl="0" algn="l">
              <a:lnSpc>
                <a:spcPct val="115000"/>
              </a:lnSpc>
              <a:spcBef>
                <a:spcPts val="1600"/>
              </a:spcBef>
              <a:spcAft>
                <a:spcPts val="1600"/>
              </a:spcAft>
              <a:buSzPts val="1300"/>
              <a:buNone/>
            </a:pPr>
            <a:r>
              <a:rPr lang="en-GB">
                <a:solidFill>
                  <a:srgbClr val="FFFFFF"/>
                </a:solidFill>
              </a:rPr>
              <a:t>Missing Values in Columns: Humidity , Visibility, Wind Speed, Gust Speed, Precip, Events</a:t>
            </a:r>
            <a:endParaRPr>
              <a:solidFill>
                <a:srgbClr val="FFFFFF"/>
              </a:solidFill>
            </a:endParaRPr>
          </a:p>
        </p:txBody>
      </p:sp>
      <p:grpSp>
        <p:nvGrpSpPr>
          <p:cNvPr id="284" name="Google Shape;284;p7"/>
          <p:cNvGrpSpPr/>
          <p:nvPr/>
        </p:nvGrpSpPr>
        <p:grpSpPr>
          <a:xfrm>
            <a:off x="1359550" y="3154500"/>
            <a:ext cx="1018200" cy="1018200"/>
            <a:chOff x="1359550" y="3154500"/>
            <a:chExt cx="1018200" cy="1018200"/>
          </a:xfrm>
        </p:grpSpPr>
        <p:sp>
          <p:nvSpPr>
            <p:cNvPr id="285" name="Google Shape;285;p7"/>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7"/>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7"/>
            <p:cNvSpPr/>
            <p:nvPr/>
          </p:nvSpPr>
          <p:spPr>
            <a:xfrm>
              <a:off x="1409800" y="3204750"/>
              <a:ext cx="917700" cy="917700"/>
            </a:xfrm>
            <a:prstGeom prst="pie">
              <a:avLst>
                <a:gd fmla="val 0"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7"/>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9" name="Google Shape;289;p7"/>
          <p:cNvSpPr txBox="1"/>
          <p:nvPr/>
        </p:nvSpPr>
        <p:spPr>
          <a:xfrm>
            <a:off x="1334250" y="4245790"/>
            <a:ext cx="1061400" cy="43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000"/>
              <a:buFont typeface="Arial"/>
              <a:buNone/>
            </a:pPr>
            <a:r>
              <a:rPr b="0" i="0" lang="en-GB" sz="1000" u="none" cap="none" strike="noStrike">
                <a:solidFill>
                  <a:schemeClr val="lt1"/>
                </a:solidFill>
                <a:latin typeface="Lato"/>
                <a:ea typeface="Lato"/>
                <a:cs typeface="Lato"/>
                <a:sym typeface="Lato"/>
              </a:rPr>
              <a:t>Training Data Set</a:t>
            </a:r>
            <a:endParaRPr b="0" i="0" sz="1000" u="none" cap="none" strike="noStrike">
              <a:solidFill>
                <a:schemeClr val="lt1"/>
              </a:solidFill>
              <a:latin typeface="Lato"/>
              <a:ea typeface="Lato"/>
              <a:cs typeface="Lato"/>
              <a:sym typeface="Lato"/>
            </a:endParaRPr>
          </a:p>
        </p:txBody>
      </p:sp>
      <p:sp>
        <p:nvSpPr>
          <p:cNvPr id="290" name="Google Shape;290;p7"/>
          <p:cNvSpPr txBox="1"/>
          <p:nvPr/>
        </p:nvSpPr>
        <p:spPr>
          <a:xfrm>
            <a:off x="1634217" y="3508020"/>
            <a:ext cx="462300" cy="2706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GB" sz="1000" u="none" cap="none" strike="noStrike">
                <a:solidFill>
                  <a:schemeClr val="lt1"/>
                </a:solidFill>
                <a:latin typeface="Lato"/>
                <a:ea typeface="Lato"/>
                <a:cs typeface="Lato"/>
                <a:sym typeface="Lato"/>
              </a:rPr>
              <a:t>75%</a:t>
            </a:r>
            <a:endParaRPr b="1" i="0" sz="1000" u="none" cap="none" strike="noStrike">
              <a:solidFill>
                <a:schemeClr val="lt1"/>
              </a:solidFill>
              <a:latin typeface="Lato"/>
              <a:ea typeface="Lato"/>
              <a:cs typeface="Lato"/>
              <a:sym typeface="Lato"/>
            </a:endParaRPr>
          </a:p>
          <a:p>
            <a:pPr indent="0" lvl="0" marL="0" marR="0" rtl="0" algn="ctr">
              <a:lnSpc>
                <a:spcPct val="100000"/>
              </a:lnSpc>
              <a:spcBef>
                <a:spcPts val="1600"/>
              </a:spcBef>
              <a:spcAft>
                <a:spcPts val="0"/>
              </a:spcAft>
              <a:buClr>
                <a:srgbClr val="000000"/>
              </a:buClr>
              <a:buSzPts val="1400"/>
              <a:buFont typeface="Arial"/>
              <a:buNone/>
            </a:pPr>
            <a:r>
              <a:t/>
            </a:r>
            <a:endParaRPr b="1" i="0" sz="1400" u="none" cap="none" strike="noStrike">
              <a:solidFill>
                <a:schemeClr val="lt1"/>
              </a:solidFill>
              <a:latin typeface="Lato"/>
              <a:ea typeface="Lato"/>
              <a:cs typeface="Lato"/>
              <a:sym typeface="Lato"/>
            </a:endParaRPr>
          </a:p>
        </p:txBody>
      </p:sp>
      <p:sp>
        <p:nvSpPr>
          <p:cNvPr id="291" name="Google Shape;291;p7"/>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7"/>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7"/>
          <p:cNvSpPr/>
          <p:nvPr/>
        </p:nvSpPr>
        <p:spPr>
          <a:xfrm>
            <a:off x="3257675" y="3204750"/>
            <a:ext cx="917700" cy="917700"/>
          </a:xfrm>
          <a:prstGeom prst="pie">
            <a:avLst>
              <a:gd fmla="val 1941043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7"/>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7"/>
          <p:cNvSpPr txBox="1"/>
          <p:nvPr/>
        </p:nvSpPr>
        <p:spPr>
          <a:xfrm>
            <a:off x="3187537" y="4245790"/>
            <a:ext cx="1061400" cy="43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000"/>
              <a:buFont typeface="Arial"/>
              <a:buNone/>
            </a:pPr>
            <a:r>
              <a:rPr b="0" i="0" lang="en-GB" sz="1000" u="none" cap="none" strike="noStrike">
                <a:solidFill>
                  <a:schemeClr val="lt1"/>
                </a:solidFill>
                <a:latin typeface="Lato"/>
                <a:ea typeface="Lato"/>
                <a:cs typeface="Lato"/>
                <a:sym typeface="Lato"/>
              </a:rPr>
              <a:t>Data Used</a:t>
            </a:r>
            <a:endParaRPr b="0" i="0" sz="1000" u="none" cap="none" strike="noStrike">
              <a:solidFill>
                <a:schemeClr val="lt1"/>
              </a:solidFill>
              <a:latin typeface="Lato"/>
              <a:ea typeface="Lato"/>
              <a:cs typeface="Lato"/>
              <a:sym typeface="Lato"/>
            </a:endParaRPr>
          </a:p>
        </p:txBody>
      </p:sp>
      <p:sp>
        <p:nvSpPr>
          <p:cNvPr id="296" name="Google Shape;296;p7"/>
          <p:cNvSpPr txBox="1"/>
          <p:nvPr/>
        </p:nvSpPr>
        <p:spPr>
          <a:xfrm>
            <a:off x="3483729" y="3508020"/>
            <a:ext cx="462300" cy="2706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GB" sz="1000" u="none" cap="none" strike="noStrike">
                <a:solidFill>
                  <a:schemeClr val="lt1"/>
                </a:solidFill>
                <a:latin typeface="Lato"/>
                <a:ea typeface="Lato"/>
                <a:cs typeface="Lato"/>
                <a:sym typeface="Lato"/>
              </a:rPr>
              <a:t>83%</a:t>
            </a:r>
            <a:endParaRPr b="1" i="0" sz="1000" u="none" cap="none" strike="noStrike">
              <a:solidFill>
                <a:schemeClr val="lt1"/>
              </a:solidFill>
              <a:latin typeface="Lato"/>
              <a:ea typeface="Lato"/>
              <a:cs typeface="Lato"/>
              <a:sym typeface="Lato"/>
            </a:endParaRPr>
          </a:p>
          <a:p>
            <a:pPr indent="0" lvl="0" marL="0" marR="0" rtl="0" algn="ctr">
              <a:lnSpc>
                <a:spcPct val="100000"/>
              </a:lnSpc>
              <a:spcBef>
                <a:spcPts val="1600"/>
              </a:spcBef>
              <a:spcAft>
                <a:spcPts val="0"/>
              </a:spcAft>
              <a:buClr>
                <a:srgbClr val="000000"/>
              </a:buClr>
              <a:buSzPts val="1400"/>
              <a:buFont typeface="Arial"/>
              <a:buNone/>
            </a:pPr>
            <a:r>
              <a:t/>
            </a:r>
            <a:endParaRPr b="1" i="0" sz="1400" u="none" cap="none" strike="noStrike">
              <a:solidFill>
                <a:schemeClr val="lt1"/>
              </a:solidFill>
              <a:latin typeface="Lato"/>
              <a:ea typeface="Lato"/>
              <a:cs typeface="Lato"/>
              <a:sym typeface="Lato"/>
            </a:endParaRPr>
          </a:p>
        </p:txBody>
      </p:sp>
      <p:sp>
        <p:nvSpPr>
          <p:cNvPr id="297" name="Google Shape;297;p7"/>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7"/>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7"/>
          <p:cNvSpPr/>
          <p:nvPr/>
        </p:nvSpPr>
        <p:spPr>
          <a:xfrm>
            <a:off x="5108501" y="3204750"/>
            <a:ext cx="917700" cy="917700"/>
          </a:xfrm>
          <a:prstGeom prst="pie">
            <a:avLst>
              <a:gd fmla="val 7181818"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7"/>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7"/>
          <p:cNvSpPr txBox="1"/>
          <p:nvPr/>
        </p:nvSpPr>
        <p:spPr>
          <a:xfrm>
            <a:off x="5040797" y="4245790"/>
            <a:ext cx="1061400" cy="43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000"/>
              <a:buFont typeface="Arial"/>
              <a:buNone/>
            </a:pPr>
            <a:r>
              <a:rPr b="0" i="0" lang="en-GB" sz="1000" u="none" cap="none" strike="noStrike">
                <a:solidFill>
                  <a:schemeClr val="lt1"/>
                </a:solidFill>
                <a:latin typeface="Lato"/>
                <a:ea typeface="Lato"/>
                <a:cs typeface="Lato"/>
                <a:sym typeface="Lato"/>
              </a:rPr>
              <a:t>Features Used</a:t>
            </a:r>
            <a:endParaRPr b="0" i="0" sz="1300" u="none" cap="none" strike="noStrike">
              <a:solidFill>
                <a:schemeClr val="lt1"/>
              </a:solidFill>
              <a:latin typeface="Lato"/>
              <a:ea typeface="Lato"/>
              <a:cs typeface="Lato"/>
              <a:sym typeface="Lato"/>
            </a:endParaRPr>
          </a:p>
        </p:txBody>
      </p:sp>
      <p:sp>
        <p:nvSpPr>
          <p:cNvPr id="302" name="Google Shape;302;p7"/>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GB" sz="1000" u="none" cap="none" strike="noStrike">
                <a:solidFill>
                  <a:schemeClr val="lt1"/>
                </a:solidFill>
                <a:latin typeface="Lato"/>
                <a:ea typeface="Lato"/>
                <a:cs typeface="Lato"/>
                <a:sym typeface="Lato"/>
              </a:rPr>
              <a:t>42%</a:t>
            </a:r>
            <a:endParaRPr b="1" i="0" sz="1000" u="none" cap="none" strike="noStrike">
              <a:solidFill>
                <a:schemeClr val="lt1"/>
              </a:solidFill>
              <a:latin typeface="Lato"/>
              <a:ea typeface="Lato"/>
              <a:cs typeface="Lato"/>
              <a:sym typeface="Lato"/>
            </a:endParaRPr>
          </a:p>
          <a:p>
            <a:pPr indent="0" lvl="0" marL="0" marR="0" rtl="0" algn="ctr">
              <a:lnSpc>
                <a:spcPct val="100000"/>
              </a:lnSpc>
              <a:spcBef>
                <a:spcPts val="1600"/>
              </a:spcBef>
              <a:spcAft>
                <a:spcPts val="0"/>
              </a:spcAft>
              <a:buClr>
                <a:srgbClr val="000000"/>
              </a:buClr>
              <a:buSzPts val="1400"/>
              <a:buFont typeface="Arial"/>
              <a:buNone/>
            </a:pPr>
            <a:r>
              <a:t/>
            </a:r>
            <a:endParaRPr b="1" i="0" sz="1400" u="none" cap="none" strike="noStrike">
              <a:solidFill>
                <a:schemeClr val="lt1"/>
              </a:solidFill>
              <a:latin typeface="Lato"/>
              <a:ea typeface="Lato"/>
              <a:cs typeface="Lato"/>
              <a:sym typeface="Lato"/>
            </a:endParaRPr>
          </a:p>
        </p:txBody>
      </p:sp>
      <p:sp>
        <p:nvSpPr>
          <p:cNvPr id="303" name="Google Shape;303;p7"/>
          <p:cNvSpPr/>
          <p:nvPr/>
        </p:nvSpPr>
        <p:spPr>
          <a:xfrm>
            <a:off x="6907209"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7"/>
          <p:cNvSpPr/>
          <p:nvPr/>
        </p:nvSpPr>
        <p:spPr>
          <a:xfrm>
            <a:off x="6957459"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7"/>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7"/>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7"/>
          <p:cNvSpPr txBox="1"/>
          <p:nvPr/>
        </p:nvSpPr>
        <p:spPr>
          <a:xfrm>
            <a:off x="6889000" y="4245790"/>
            <a:ext cx="1061400" cy="43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000"/>
              <a:buFont typeface="Arial"/>
              <a:buNone/>
            </a:pPr>
            <a:r>
              <a:rPr b="0" i="0" lang="en-GB" sz="1000" u="none" cap="none" strike="noStrike">
                <a:solidFill>
                  <a:schemeClr val="lt1"/>
                </a:solidFill>
                <a:latin typeface="Lato"/>
                <a:ea typeface="Lato"/>
                <a:cs typeface="Lato"/>
                <a:sym typeface="Lato"/>
              </a:rPr>
              <a:t>Test Data Set</a:t>
            </a:r>
            <a:endParaRPr b="0" i="0" sz="1000" u="none" cap="none" strike="noStrike">
              <a:solidFill>
                <a:schemeClr val="lt1"/>
              </a:solidFill>
              <a:latin typeface="Lato"/>
              <a:ea typeface="Lato"/>
              <a:cs typeface="Lato"/>
              <a:sym typeface="Lato"/>
            </a:endParaRPr>
          </a:p>
        </p:txBody>
      </p:sp>
      <p:sp>
        <p:nvSpPr>
          <p:cNvPr id="308" name="Google Shape;308;p7"/>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GB" sz="1000" u="none" cap="none" strike="noStrike">
                <a:solidFill>
                  <a:schemeClr val="lt1"/>
                </a:solidFill>
                <a:latin typeface="Lato"/>
                <a:ea typeface="Lato"/>
                <a:cs typeface="Lato"/>
                <a:sym typeface="Lato"/>
              </a:rPr>
              <a:t>20%</a:t>
            </a:r>
            <a:endParaRPr b="1" i="0" sz="1000" u="none" cap="none" strike="noStrike">
              <a:solidFill>
                <a:schemeClr val="lt1"/>
              </a:solidFill>
              <a:latin typeface="Lato"/>
              <a:ea typeface="Lato"/>
              <a:cs typeface="Lato"/>
              <a:sym typeface="Lato"/>
            </a:endParaRPr>
          </a:p>
          <a:p>
            <a:pPr indent="0" lvl="0" marL="0" marR="0" rtl="0" algn="ctr">
              <a:lnSpc>
                <a:spcPct val="100000"/>
              </a:lnSpc>
              <a:spcBef>
                <a:spcPts val="1600"/>
              </a:spcBef>
              <a:spcAft>
                <a:spcPts val="0"/>
              </a:spcAft>
              <a:buClr>
                <a:srgbClr val="000000"/>
              </a:buClr>
              <a:buSzPts val="1400"/>
              <a:buFont typeface="Arial"/>
              <a:buNone/>
            </a:pPr>
            <a:r>
              <a:t/>
            </a:r>
            <a:endParaRPr b="1" i="0" sz="1400" u="none" cap="none" strike="noStrike">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Energy Production trends</a:t>
            </a:r>
            <a:endParaRPr/>
          </a:p>
        </p:txBody>
      </p:sp>
      <p:grpSp>
        <p:nvGrpSpPr>
          <p:cNvPr id="314" name="Google Shape;314;p8"/>
          <p:cNvGrpSpPr/>
          <p:nvPr/>
        </p:nvGrpSpPr>
        <p:grpSpPr>
          <a:xfrm>
            <a:off x="1297500" y="1766155"/>
            <a:ext cx="2080082" cy="2043771"/>
            <a:chOff x="1291075" y="2784155"/>
            <a:chExt cx="2080082" cy="2043771"/>
          </a:xfrm>
        </p:grpSpPr>
        <p:sp>
          <p:nvSpPr>
            <p:cNvPr id="315" name="Google Shape;315;p8"/>
            <p:cNvSpPr txBox="1"/>
            <p:nvPr/>
          </p:nvSpPr>
          <p:spPr>
            <a:xfrm>
              <a:off x="1729257" y="4286839"/>
              <a:ext cx="338700" cy="19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D9D9D9"/>
                </a:solidFill>
                <a:latin typeface="Arial"/>
                <a:ea typeface="Arial"/>
                <a:cs typeface="Arial"/>
                <a:sym typeface="Arial"/>
              </a:endParaRPr>
            </a:p>
          </p:txBody>
        </p:sp>
        <p:sp>
          <p:nvSpPr>
            <p:cNvPr id="316" name="Google Shape;316;p8"/>
            <p:cNvSpPr txBox="1"/>
            <p:nvPr/>
          </p:nvSpPr>
          <p:spPr>
            <a:xfrm>
              <a:off x="2163657" y="4293164"/>
              <a:ext cx="338700" cy="19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Q2</a:t>
              </a:r>
              <a:endParaRPr b="0" i="0" sz="800" u="none" cap="none" strike="noStrike">
                <a:solidFill>
                  <a:srgbClr val="D9D9D9"/>
                </a:solidFill>
                <a:latin typeface="Arial"/>
                <a:ea typeface="Arial"/>
                <a:cs typeface="Arial"/>
                <a:sym typeface="Arial"/>
              </a:endParaRPr>
            </a:p>
          </p:txBody>
        </p:sp>
        <p:sp>
          <p:nvSpPr>
            <p:cNvPr id="317" name="Google Shape;317;p8"/>
            <p:cNvSpPr txBox="1"/>
            <p:nvPr/>
          </p:nvSpPr>
          <p:spPr>
            <a:xfrm>
              <a:off x="2598057" y="4293164"/>
              <a:ext cx="338700" cy="19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Q3</a:t>
              </a:r>
              <a:endParaRPr b="0" i="0" sz="800" u="none" cap="none" strike="noStrike">
                <a:solidFill>
                  <a:srgbClr val="D9D9D9"/>
                </a:solidFill>
                <a:latin typeface="Arial"/>
                <a:ea typeface="Arial"/>
                <a:cs typeface="Arial"/>
                <a:sym typeface="Arial"/>
              </a:endParaRPr>
            </a:p>
          </p:txBody>
        </p:sp>
        <p:sp>
          <p:nvSpPr>
            <p:cNvPr id="318" name="Google Shape;318;p8"/>
            <p:cNvSpPr txBox="1"/>
            <p:nvPr/>
          </p:nvSpPr>
          <p:spPr>
            <a:xfrm>
              <a:off x="3032457" y="4293164"/>
              <a:ext cx="338700" cy="19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Q4</a:t>
              </a:r>
              <a:endParaRPr b="0" i="0" sz="800" u="none" cap="none" strike="noStrike">
                <a:solidFill>
                  <a:srgbClr val="D9D9D9"/>
                </a:solidFill>
                <a:latin typeface="Arial"/>
                <a:ea typeface="Arial"/>
                <a:cs typeface="Arial"/>
                <a:sym typeface="Arial"/>
              </a:endParaRPr>
            </a:p>
          </p:txBody>
        </p:sp>
        <p:sp>
          <p:nvSpPr>
            <p:cNvPr id="319" name="Google Shape;319;p8"/>
            <p:cNvSpPr txBox="1"/>
            <p:nvPr/>
          </p:nvSpPr>
          <p:spPr>
            <a:xfrm>
              <a:off x="1291075" y="4063880"/>
              <a:ext cx="4440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0%</a:t>
              </a:r>
              <a:endParaRPr b="0" i="0" sz="800" u="none" cap="none" strike="noStrike">
                <a:solidFill>
                  <a:srgbClr val="D9D9D9"/>
                </a:solidFill>
                <a:latin typeface="Arial"/>
                <a:ea typeface="Arial"/>
                <a:cs typeface="Arial"/>
                <a:sym typeface="Arial"/>
              </a:endParaRPr>
            </a:p>
          </p:txBody>
        </p:sp>
        <p:sp>
          <p:nvSpPr>
            <p:cNvPr id="320" name="Google Shape;320;p8"/>
            <p:cNvSpPr txBox="1"/>
            <p:nvPr/>
          </p:nvSpPr>
          <p:spPr>
            <a:xfrm>
              <a:off x="1291075" y="3807935"/>
              <a:ext cx="4440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20%</a:t>
              </a:r>
              <a:endParaRPr b="0" i="0" sz="800" u="none" cap="none" strike="noStrike">
                <a:solidFill>
                  <a:srgbClr val="D9D9D9"/>
                </a:solidFill>
                <a:latin typeface="Arial"/>
                <a:ea typeface="Arial"/>
                <a:cs typeface="Arial"/>
                <a:sym typeface="Arial"/>
              </a:endParaRPr>
            </a:p>
          </p:txBody>
        </p:sp>
        <p:sp>
          <p:nvSpPr>
            <p:cNvPr id="321" name="Google Shape;321;p8"/>
            <p:cNvSpPr txBox="1"/>
            <p:nvPr/>
          </p:nvSpPr>
          <p:spPr>
            <a:xfrm>
              <a:off x="1291075" y="3551990"/>
              <a:ext cx="4440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40%</a:t>
              </a:r>
              <a:endParaRPr b="0" i="0" sz="800" u="none" cap="none" strike="noStrike">
                <a:solidFill>
                  <a:srgbClr val="D9D9D9"/>
                </a:solidFill>
                <a:latin typeface="Arial"/>
                <a:ea typeface="Arial"/>
                <a:cs typeface="Arial"/>
                <a:sym typeface="Arial"/>
              </a:endParaRPr>
            </a:p>
          </p:txBody>
        </p:sp>
        <p:sp>
          <p:nvSpPr>
            <p:cNvPr id="322" name="Google Shape;322;p8"/>
            <p:cNvSpPr txBox="1"/>
            <p:nvPr/>
          </p:nvSpPr>
          <p:spPr>
            <a:xfrm>
              <a:off x="1291075" y="3296045"/>
              <a:ext cx="4440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60%</a:t>
              </a:r>
              <a:endParaRPr b="0" i="0" sz="800" u="none" cap="none" strike="noStrike">
                <a:solidFill>
                  <a:srgbClr val="D9D9D9"/>
                </a:solidFill>
                <a:latin typeface="Arial"/>
                <a:ea typeface="Arial"/>
                <a:cs typeface="Arial"/>
                <a:sym typeface="Arial"/>
              </a:endParaRPr>
            </a:p>
          </p:txBody>
        </p:sp>
        <p:sp>
          <p:nvSpPr>
            <p:cNvPr id="323" name="Google Shape;323;p8"/>
            <p:cNvSpPr txBox="1"/>
            <p:nvPr/>
          </p:nvSpPr>
          <p:spPr>
            <a:xfrm>
              <a:off x="1291075" y="3040100"/>
              <a:ext cx="4440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80%</a:t>
              </a:r>
              <a:endParaRPr b="0" i="0" sz="800" u="none" cap="none" strike="noStrike">
                <a:solidFill>
                  <a:srgbClr val="D9D9D9"/>
                </a:solidFill>
                <a:latin typeface="Arial"/>
                <a:ea typeface="Arial"/>
                <a:cs typeface="Arial"/>
                <a:sym typeface="Arial"/>
              </a:endParaRPr>
            </a:p>
          </p:txBody>
        </p:sp>
        <p:sp>
          <p:nvSpPr>
            <p:cNvPr id="324" name="Google Shape;324;p8"/>
            <p:cNvSpPr txBox="1"/>
            <p:nvPr/>
          </p:nvSpPr>
          <p:spPr>
            <a:xfrm>
              <a:off x="1291075" y="2784155"/>
              <a:ext cx="4440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100%</a:t>
              </a:r>
              <a:endParaRPr b="0" i="0" sz="800" u="none" cap="none" strike="noStrike">
                <a:solidFill>
                  <a:srgbClr val="D9D9D9"/>
                </a:solidFill>
                <a:latin typeface="Arial"/>
                <a:ea typeface="Arial"/>
                <a:cs typeface="Arial"/>
                <a:sym typeface="Arial"/>
              </a:endParaRPr>
            </a:p>
          </p:txBody>
        </p:sp>
        <p:sp>
          <p:nvSpPr>
            <p:cNvPr id="325" name="Google Shape;325;p8"/>
            <p:cNvSpPr txBox="1"/>
            <p:nvPr/>
          </p:nvSpPr>
          <p:spPr>
            <a:xfrm>
              <a:off x="2206299" y="4511726"/>
              <a:ext cx="656100" cy="316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0" i="0" lang="en-GB" sz="800" u="none" cap="none" strike="noStrike">
                  <a:solidFill>
                    <a:srgbClr val="D9D9D9"/>
                  </a:solidFill>
                  <a:latin typeface="Arial"/>
                  <a:ea typeface="Arial"/>
                  <a:cs typeface="Arial"/>
                  <a:sym typeface="Arial"/>
                </a:rPr>
                <a:t>2014</a:t>
              </a:r>
              <a:endParaRPr b="0" i="0" sz="800" u="none" cap="none" strike="noStrike">
                <a:solidFill>
                  <a:srgbClr val="D9D9D9"/>
                </a:solidFill>
                <a:latin typeface="Arial"/>
                <a:ea typeface="Arial"/>
                <a:cs typeface="Arial"/>
                <a:sym typeface="Arial"/>
              </a:endParaRPr>
            </a:p>
          </p:txBody>
        </p:sp>
        <p:cxnSp>
          <p:nvCxnSpPr>
            <p:cNvPr id="326" name="Google Shape;326;p8"/>
            <p:cNvCxnSpPr>
              <a:stCxn id="327" idx="7"/>
            </p:cNvCxnSpPr>
            <p:nvPr/>
          </p:nvCxnSpPr>
          <p:spPr>
            <a:xfrm flipH="1">
              <a:off x="1953669" y="3664288"/>
              <a:ext cx="414600" cy="282600"/>
            </a:xfrm>
            <a:prstGeom prst="straightConnector1">
              <a:avLst/>
            </a:prstGeom>
            <a:noFill/>
            <a:ln cap="flat" cmpd="sng" w="19050">
              <a:solidFill>
                <a:srgbClr val="D9D9D9"/>
              </a:solidFill>
              <a:prstDash val="solid"/>
              <a:round/>
              <a:headEnd len="sm" w="sm" type="none"/>
              <a:tailEnd len="sm" w="sm" type="none"/>
            </a:ln>
          </p:spPr>
        </p:cxnSp>
        <p:cxnSp>
          <p:nvCxnSpPr>
            <p:cNvPr id="328" name="Google Shape;328;p8"/>
            <p:cNvCxnSpPr/>
            <p:nvPr/>
          </p:nvCxnSpPr>
          <p:spPr>
            <a:xfrm>
              <a:off x="1729245" y="3180045"/>
              <a:ext cx="1641900" cy="0"/>
            </a:xfrm>
            <a:prstGeom prst="straightConnector1">
              <a:avLst/>
            </a:prstGeom>
            <a:noFill/>
            <a:ln cap="flat" cmpd="sng" w="9525">
              <a:solidFill>
                <a:srgbClr val="D9D9D9"/>
              </a:solidFill>
              <a:prstDash val="dot"/>
              <a:round/>
              <a:headEnd len="sm" w="sm" type="none"/>
              <a:tailEnd len="sm" w="sm" type="none"/>
            </a:ln>
          </p:spPr>
        </p:cxnSp>
        <p:cxnSp>
          <p:nvCxnSpPr>
            <p:cNvPr id="329" name="Google Shape;329;p8"/>
            <p:cNvCxnSpPr/>
            <p:nvPr/>
          </p:nvCxnSpPr>
          <p:spPr>
            <a:xfrm>
              <a:off x="1729245" y="3437285"/>
              <a:ext cx="1641900" cy="0"/>
            </a:xfrm>
            <a:prstGeom prst="straightConnector1">
              <a:avLst/>
            </a:prstGeom>
            <a:noFill/>
            <a:ln cap="flat" cmpd="sng" w="9525">
              <a:solidFill>
                <a:srgbClr val="D9D9D9"/>
              </a:solidFill>
              <a:prstDash val="dot"/>
              <a:round/>
              <a:headEnd len="sm" w="sm" type="none"/>
              <a:tailEnd len="sm" w="sm" type="none"/>
            </a:ln>
          </p:spPr>
        </p:cxnSp>
        <p:cxnSp>
          <p:nvCxnSpPr>
            <p:cNvPr id="330" name="Google Shape;330;p8"/>
            <p:cNvCxnSpPr/>
            <p:nvPr/>
          </p:nvCxnSpPr>
          <p:spPr>
            <a:xfrm>
              <a:off x="1729245" y="3694525"/>
              <a:ext cx="1641900" cy="0"/>
            </a:xfrm>
            <a:prstGeom prst="straightConnector1">
              <a:avLst/>
            </a:prstGeom>
            <a:noFill/>
            <a:ln cap="flat" cmpd="sng" w="9525">
              <a:solidFill>
                <a:srgbClr val="D9D9D9"/>
              </a:solidFill>
              <a:prstDash val="dot"/>
              <a:round/>
              <a:headEnd len="sm" w="sm" type="none"/>
              <a:tailEnd len="sm" w="sm" type="none"/>
            </a:ln>
          </p:spPr>
        </p:cxnSp>
        <p:cxnSp>
          <p:nvCxnSpPr>
            <p:cNvPr id="331" name="Google Shape;331;p8"/>
            <p:cNvCxnSpPr/>
            <p:nvPr/>
          </p:nvCxnSpPr>
          <p:spPr>
            <a:xfrm>
              <a:off x="1729245" y="3951765"/>
              <a:ext cx="1641900" cy="0"/>
            </a:xfrm>
            <a:prstGeom prst="straightConnector1">
              <a:avLst/>
            </a:prstGeom>
            <a:noFill/>
            <a:ln cap="flat" cmpd="sng" w="9525">
              <a:solidFill>
                <a:srgbClr val="D9D9D9"/>
              </a:solidFill>
              <a:prstDash val="dot"/>
              <a:round/>
              <a:headEnd len="sm" w="sm" type="none"/>
              <a:tailEnd len="sm" w="sm" type="none"/>
            </a:ln>
          </p:spPr>
        </p:cxnSp>
        <p:cxnSp>
          <p:nvCxnSpPr>
            <p:cNvPr id="332" name="Google Shape;332;p8"/>
            <p:cNvCxnSpPr/>
            <p:nvPr/>
          </p:nvCxnSpPr>
          <p:spPr>
            <a:xfrm>
              <a:off x="1729245" y="4209005"/>
              <a:ext cx="1641900" cy="0"/>
            </a:xfrm>
            <a:prstGeom prst="straightConnector1">
              <a:avLst/>
            </a:prstGeom>
            <a:noFill/>
            <a:ln cap="flat" cmpd="sng" w="9525">
              <a:solidFill>
                <a:srgbClr val="D9D9D9"/>
              </a:solidFill>
              <a:prstDash val="dot"/>
              <a:round/>
              <a:headEnd len="sm" w="sm" type="none"/>
              <a:tailEnd len="sm" w="sm" type="none"/>
            </a:ln>
          </p:spPr>
        </p:cxnSp>
        <p:cxnSp>
          <p:nvCxnSpPr>
            <p:cNvPr id="333" name="Google Shape;333;p8"/>
            <p:cNvCxnSpPr>
              <a:stCxn id="327" idx="3"/>
              <a:endCxn id="334" idx="7"/>
            </p:cNvCxnSpPr>
            <p:nvPr/>
          </p:nvCxnSpPr>
          <p:spPr>
            <a:xfrm flipH="1" rot="10800000">
              <a:off x="2307811" y="3249546"/>
              <a:ext cx="499500" cy="475200"/>
            </a:xfrm>
            <a:prstGeom prst="straightConnector1">
              <a:avLst/>
            </a:prstGeom>
            <a:noFill/>
            <a:ln cap="flat" cmpd="sng" w="19050">
              <a:solidFill>
                <a:srgbClr val="D9D9D9"/>
              </a:solidFill>
              <a:prstDash val="solid"/>
              <a:round/>
              <a:headEnd len="sm" w="sm" type="none"/>
              <a:tailEnd len="sm" w="sm" type="none"/>
            </a:ln>
          </p:spPr>
        </p:cxnSp>
        <p:cxnSp>
          <p:nvCxnSpPr>
            <p:cNvPr id="335" name="Google Shape;335;p8"/>
            <p:cNvCxnSpPr>
              <a:stCxn id="334" idx="5"/>
              <a:endCxn id="336" idx="5"/>
            </p:cNvCxnSpPr>
            <p:nvPr/>
          </p:nvCxnSpPr>
          <p:spPr>
            <a:xfrm>
              <a:off x="2807412" y="3309934"/>
              <a:ext cx="424500" cy="414900"/>
            </a:xfrm>
            <a:prstGeom prst="straightConnector1">
              <a:avLst/>
            </a:prstGeom>
            <a:noFill/>
            <a:ln cap="flat" cmpd="sng" w="19050">
              <a:solidFill>
                <a:srgbClr val="D9D9D9"/>
              </a:solidFill>
              <a:prstDash val="solid"/>
              <a:round/>
              <a:headEnd len="sm" w="sm" type="none"/>
              <a:tailEnd len="sm" w="sm" type="none"/>
            </a:ln>
          </p:spPr>
        </p:cxnSp>
        <p:cxnSp>
          <p:nvCxnSpPr>
            <p:cNvPr id="337" name="Google Shape;337;p8"/>
            <p:cNvCxnSpPr/>
            <p:nvPr/>
          </p:nvCxnSpPr>
          <p:spPr>
            <a:xfrm>
              <a:off x="1729245" y="2922805"/>
              <a:ext cx="1641900" cy="0"/>
            </a:xfrm>
            <a:prstGeom prst="straightConnector1">
              <a:avLst/>
            </a:prstGeom>
            <a:noFill/>
            <a:ln cap="flat" cmpd="sng" w="9525">
              <a:solidFill>
                <a:srgbClr val="D9D9D9"/>
              </a:solidFill>
              <a:prstDash val="dot"/>
              <a:round/>
              <a:headEnd len="sm" w="sm" type="none"/>
              <a:tailEnd len="sm" w="sm" type="none"/>
            </a:ln>
          </p:spPr>
        </p:cxnSp>
        <p:sp>
          <p:nvSpPr>
            <p:cNvPr id="334" name="Google Shape;334;p8"/>
            <p:cNvSpPr/>
            <p:nvPr/>
          </p:nvSpPr>
          <p:spPr>
            <a:xfrm>
              <a:off x="2734433" y="3236955"/>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8"/>
            <p:cNvSpPr/>
            <p:nvPr/>
          </p:nvSpPr>
          <p:spPr>
            <a:xfrm>
              <a:off x="2295290" y="3651767"/>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8"/>
            <p:cNvSpPr/>
            <p:nvPr/>
          </p:nvSpPr>
          <p:spPr>
            <a:xfrm>
              <a:off x="3159046" y="365178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8" name="Google Shape;338;p8"/>
          <p:cNvGrpSpPr/>
          <p:nvPr/>
        </p:nvGrpSpPr>
        <p:grpSpPr>
          <a:xfrm>
            <a:off x="5023425" y="1819755"/>
            <a:ext cx="2121832" cy="2057296"/>
            <a:chOff x="3737550" y="2784155"/>
            <a:chExt cx="2121832" cy="2057296"/>
          </a:xfrm>
        </p:grpSpPr>
        <p:grpSp>
          <p:nvGrpSpPr>
            <p:cNvPr id="339" name="Google Shape;339;p8"/>
            <p:cNvGrpSpPr/>
            <p:nvPr/>
          </p:nvGrpSpPr>
          <p:grpSpPr>
            <a:xfrm>
              <a:off x="3737550" y="2784155"/>
              <a:ext cx="2121832" cy="2057296"/>
              <a:chOff x="3737550" y="2784155"/>
              <a:chExt cx="2121832" cy="2057296"/>
            </a:xfrm>
          </p:grpSpPr>
          <p:sp>
            <p:nvSpPr>
              <p:cNvPr id="340" name="Google Shape;340;p8"/>
              <p:cNvSpPr txBox="1"/>
              <p:nvPr/>
            </p:nvSpPr>
            <p:spPr>
              <a:xfrm>
                <a:off x="4217482" y="4286839"/>
                <a:ext cx="338700" cy="19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Q1</a:t>
                </a:r>
                <a:endParaRPr b="0" i="0" sz="800" u="none" cap="none" strike="noStrike">
                  <a:solidFill>
                    <a:srgbClr val="D9D9D9"/>
                  </a:solidFill>
                  <a:latin typeface="Arial"/>
                  <a:ea typeface="Arial"/>
                  <a:cs typeface="Arial"/>
                  <a:sym typeface="Arial"/>
                </a:endParaRPr>
              </a:p>
            </p:txBody>
          </p:sp>
          <p:sp>
            <p:nvSpPr>
              <p:cNvPr id="341" name="Google Shape;341;p8"/>
              <p:cNvSpPr txBox="1"/>
              <p:nvPr/>
            </p:nvSpPr>
            <p:spPr>
              <a:xfrm>
                <a:off x="4710374" y="4525251"/>
                <a:ext cx="656100" cy="316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0" i="0" lang="en-GB" sz="800" u="none" cap="none" strike="noStrike">
                    <a:solidFill>
                      <a:srgbClr val="D9D9D9"/>
                    </a:solidFill>
                    <a:latin typeface="Arial"/>
                    <a:ea typeface="Arial"/>
                    <a:cs typeface="Arial"/>
                    <a:sym typeface="Arial"/>
                  </a:rPr>
                  <a:t>2015</a:t>
                </a:r>
                <a:endParaRPr b="0" i="0" sz="800" u="none" cap="none" strike="noStrike">
                  <a:solidFill>
                    <a:srgbClr val="D9D9D9"/>
                  </a:solidFill>
                  <a:latin typeface="Arial"/>
                  <a:ea typeface="Arial"/>
                  <a:cs typeface="Arial"/>
                  <a:sym typeface="Arial"/>
                </a:endParaRPr>
              </a:p>
            </p:txBody>
          </p:sp>
          <p:sp>
            <p:nvSpPr>
              <p:cNvPr id="342" name="Google Shape;342;p8"/>
              <p:cNvSpPr txBox="1"/>
              <p:nvPr/>
            </p:nvSpPr>
            <p:spPr>
              <a:xfrm>
                <a:off x="4651882" y="4293164"/>
                <a:ext cx="338700" cy="19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Q2</a:t>
                </a:r>
                <a:endParaRPr b="0" i="0" sz="800" u="none" cap="none" strike="noStrike">
                  <a:solidFill>
                    <a:srgbClr val="D9D9D9"/>
                  </a:solidFill>
                  <a:latin typeface="Arial"/>
                  <a:ea typeface="Arial"/>
                  <a:cs typeface="Arial"/>
                  <a:sym typeface="Arial"/>
                </a:endParaRPr>
              </a:p>
            </p:txBody>
          </p:sp>
          <p:sp>
            <p:nvSpPr>
              <p:cNvPr id="343" name="Google Shape;343;p8"/>
              <p:cNvSpPr txBox="1"/>
              <p:nvPr/>
            </p:nvSpPr>
            <p:spPr>
              <a:xfrm>
                <a:off x="5086282" y="4293164"/>
                <a:ext cx="338700" cy="19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Q3</a:t>
                </a:r>
                <a:endParaRPr b="0" i="0" sz="800" u="none" cap="none" strike="noStrike">
                  <a:solidFill>
                    <a:srgbClr val="D9D9D9"/>
                  </a:solidFill>
                  <a:latin typeface="Arial"/>
                  <a:ea typeface="Arial"/>
                  <a:cs typeface="Arial"/>
                  <a:sym typeface="Arial"/>
                </a:endParaRPr>
              </a:p>
            </p:txBody>
          </p:sp>
          <p:sp>
            <p:nvSpPr>
              <p:cNvPr id="344" name="Google Shape;344;p8"/>
              <p:cNvSpPr txBox="1"/>
              <p:nvPr/>
            </p:nvSpPr>
            <p:spPr>
              <a:xfrm>
                <a:off x="5520682" y="4293164"/>
                <a:ext cx="338700" cy="19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Q4</a:t>
                </a:r>
                <a:endParaRPr b="0" i="0" sz="800" u="none" cap="none" strike="noStrike">
                  <a:solidFill>
                    <a:srgbClr val="D9D9D9"/>
                  </a:solidFill>
                  <a:latin typeface="Arial"/>
                  <a:ea typeface="Arial"/>
                  <a:cs typeface="Arial"/>
                  <a:sym typeface="Arial"/>
                </a:endParaRPr>
              </a:p>
            </p:txBody>
          </p:sp>
          <p:sp>
            <p:nvSpPr>
              <p:cNvPr id="345" name="Google Shape;345;p8"/>
              <p:cNvSpPr txBox="1"/>
              <p:nvPr/>
            </p:nvSpPr>
            <p:spPr>
              <a:xfrm>
                <a:off x="3737550" y="4063880"/>
                <a:ext cx="4848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0%</a:t>
                </a:r>
                <a:endParaRPr b="0" i="0" sz="800" u="none" cap="none" strike="noStrike">
                  <a:solidFill>
                    <a:srgbClr val="D9D9D9"/>
                  </a:solidFill>
                  <a:latin typeface="Arial"/>
                  <a:ea typeface="Arial"/>
                  <a:cs typeface="Arial"/>
                  <a:sym typeface="Arial"/>
                </a:endParaRPr>
              </a:p>
            </p:txBody>
          </p:sp>
          <p:sp>
            <p:nvSpPr>
              <p:cNvPr id="346" name="Google Shape;346;p8"/>
              <p:cNvSpPr txBox="1"/>
              <p:nvPr/>
            </p:nvSpPr>
            <p:spPr>
              <a:xfrm>
                <a:off x="3737550" y="3807935"/>
                <a:ext cx="4848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20%</a:t>
                </a:r>
                <a:endParaRPr b="0" i="0" sz="800" u="none" cap="none" strike="noStrike">
                  <a:solidFill>
                    <a:srgbClr val="D9D9D9"/>
                  </a:solidFill>
                  <a:latin typeface="Arial"/>
                  <a:ea typeface="Arial"/>
                  <a:cs typeface="Arial"/>
                  <a:sym typeface="Arial"/>
                </a:endParaRPr>
              </a:p>
            </p:txBody>
          </p:sp>
          <p:sp>
            <p:nvSpPr>
              <p:cNvPr id="347" name="Google Shape;347;p8"/>
              <p:cNvSpPr txBox="1"/>
              <p:nvPr/>
            </p:nvSpPr>
            <p:spPr>
              <a:xfrm>
                <a:off x="3745239" y="3551990"/>
                <a:ext cx="4848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40%</a:t>
                </a:r>
                <a:endParaRPr b="0" i="0" sz="800" u="none" cap="none" strike="noStrike">
                  <a:solidFill>
                    <a:srgbClr val="D9D9D9"/>
                  </a:solidFill>
                  <a:latin typeface="Arial"/>
                  <a:ea typeface="Arial"/>
                  <a:cs typeface="Arial"/>
                  <a:sym typeface="Arial"/>
                </a:endParaRPr>
              </a:p>
            </p:txBody>
          </p:sp>
          <p:sp>
            <p:nvSpPr>
              <p:cNvPr id="348" name="Google Shape;348;p8"/>
              <p:cNvSpPr txBox="1"/>
              <p:nvPr/>
            </p:nvSpPr>
            <p:spPr>
              <a:xfrm>
                <a:off x="3737550" y="3296045"/>
                <a:ext cx="4848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60%</a:t>
                </a:r>
                <a:endParaRPr b="0" i="0" sz="800" u="none" cap="none" strike="noStrike">
                  <a:solidFill>
                    <a:srgbClr val="D9D9D9"/>
                  </a:solidFill>
                  <a:latin typeface="Arial"/>
                  <a:ea typeface="Arial"/>
                  <a:cs typeface="Arial"/>
                  <a:sym typeface="Arial"/>
                </a:endParaRPr>
              </a:p>
            </p:txBody>
          </p:sp>
          <p:sp>
            <p:nvSpPr>
              <p:cNvPr id="349" name="Google Shape;349;p8"/>
              <p:cNvSpPr txBox="1"/>
              <p:nvPr/>
            </p:nvSpPr>
            <p:spPr>
              <a:xfrm>
                <a:off x="3737550" y="3040100"/>
                <a:ext cx="4848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80%</a:t>
                </a:r>
                <a:endParaRPr b="0" i="0" sz="800" u="none" cap="none" strike="noStrike">
                  <a:solidFill>
                    <a:srgbClr val="D9D9D9"/>
                  </a:solidFill>
                  <a:latin typeface="Arial"/>
                  <a:ea typeface="Arial"/>
                  <a:cs typeface="Arial"/>
                  <a:sym typeface="Arial"/>
                </a:endParaRPr>
              </a:p>
            </p:txBody>
          </p:sp>
          <p:sp>
            <p:nvSpPr>
              <p:cNvPr id="350" name="Google Shape;350;p8"/>
              <p:cNvSpPr txBox="1"/>
              <p:nvPr/>
            </p:nvSpPr>
            <p:spPr>
              <a:xfrm>
                <a:off x="3737550" y="2784155"/>
                <a:ext cx="484800" cy="193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800"/>
                  <a:buFont typeface="Arial"/>
                  <a:buNone/>
                </a:pPr>
                <a:r>
                  <a:rPr b="0" i="0" lang="en-GB" sz="800" u="none" cap="none" strike="noStrike">
                    <a:solidFill>
                      <a:srgbClr val="D9D9D9"/>
                    </a:solidFill>
                    <a:latin typeface="Arial"/>
                    <a:ea typeface="Arial"/>
                    <a:cs typeface="Arial"/>
                    <a:sym typeface="Arial"/>
                  </a:rPr>
                  <a:t>100%</a:t>
                </a:r>
                <a:endParaRPr b="0" i="0" sz="800" u="none" cap="none" strike="noStrike">
                  <a:solidFill>
                    <a:srgbClr val="D9D9D9"/>
                  </a:solidFill>
                  <a:latin typeface="Arial"/>
                  <a:ea typeface="Arial"/>
                  <a:cs typeface="Arial"/>
                  <a:sym typeface="Arial"/>
                </a:endParaRPr>
              </a:p>
            </p:txBody>
          </p:sp>
          <p:cxnSp>
            <p:nvCxnSpPr>
              <p:cNvPr id="351" name="Google Shape;351;p8"/>
              <p:cNvCxnSpPr>
                <a:stCxn id="352" idx="6"/>
                <a:endCxn id="353" idx="6"/>
              </p:cNvCxnSpPr>
              <p:nvPr/>
            </p:nvCxnSpPr>
            <p:spPr>
              <a:xfrm flipH="1">
                <a:off x="4433905" y="3904692"/>
                <a:ext cx="431400" cy="57300"/>
              </a:xfrm>
              <a:prstGeom prst="straightConnector1">
                <a:avLst/>
              </a:prstGeom>
              <a:noFill/>
              <a:ln cap="flat" cmpd="sng" w="19050">
                <a:solidFill>
                  <a:srgbClr val="D9D9D9"/>
                </a:solidFill>
                <a:prstDash val="solid"/>
                <a:round/>
                <a:headEnd len="sm" w="sm" type="none"/>
                <a:tailEnd len="sm" w="sm" type="none"/>
              </a:ln>
            </p:spPr>
          </p:cxnSp>
          <p:cxnSp>
            <p:nvCxnSpPr>
              <p:cNvPr id="354" name="Google Shape;354;p8"/>
              <p:cNvCxnSpPr/>
              <p:nvPr/>
            </p:nvCxnSpPr>
            <p:spPr>
              <a:xfrm>
                <a:off x="4217470" y="3180045"/>
                <a:ext cx="1641900" cy="0"/>
              </a:xfrm>
              <a:prstGeom prst="straightConnector1">
                <a:avLst/>
              </a:prstGeom>
              <a:noFill/>
              <a:ln cap="flat" cmpd="sng" w="9525">
                <a:solidFill>
                  <a:srgbClr val="D9D9D9"/>
                </a:solidFill>
                <a:prstDash val="dot"/>
                <a:round/>
                <a:headEnd len="sm" w="sm" type="none"/>
                <a:tailEnd len="sm" w="sm" type="none"/>
              </a:ln>
            </p:spPr>
          </p:cxnSp>
          <p:cxnSp>
            <p:nvCxnSpPr>
              <p:cNvPr id="355" name="Google Shape;355;p8"/>
              <p:cNvCxnSpPr/>
              <p:nvPr/>
            </p:nvCxnSpPr>
            <p:spPr>
              <a:xfrm>
                <a:off x="4217470" y="3437285"/>
                <a:ext cx="1641900" cy="0"/>
              </a:xfrm>
              <a:prstGeom prst="straightConnector1">
                <a:avLst/>
              </a:prstGeom>
              <a:noFill/>
              <a:ln cap="flat" cmpd="sng" w="9525">
                <a:solidFill>
                  <a:srgbClr val="D9D9D9"/>
                </a:solidFill>
                <a:prstDash val="dot"/>
                <a:round/>
                <a:headEnd len="sm" w="sm" type="none"/>
                <a:tailEnd len="sm" w="sm" type="none"/>
              </a:ln>
            </p:spPr>
          </p:cxnSp>
          <p:cxnSp>
            <p:nvCxnSpPr>
              <p:cNvPr id="356" name="Google Shape;356;p8"/>
              <p:cNvCxnSpPr/>
              <p:nvPr/>
            </p:nvCxnSpPr>
            <p:spPr>
              <a:xfrm>
                <a:off x="4217470" y="3694525"/>
                <a:ext cx="1641900" cy="0"/>
              </a:xfrm>
              <a:prstGeom prst="straightConnector1">
                <a:avLst/>
              </a:prstGeom>
              <a:noFill/>
              <a:ln cap="flat" cmpd="sng" w="9525">
                <a:solidFill>
                  <a:srgbClr val="D9D9D9"/>
                </a:solidFill>
                <a:prstDash val="dot"/>
                <a:round/>
                <a:headEnd len="sm" w="sm" type="none"/>
                <a:tailEnd len="sm" w="sm" type="none"/>
              </a:ln>
            </p:spPr>
          </p:cxnSp>
          <p:cxnSp>
            <p:nvCxnSpPr>
              <p:cNvPr id="357" name="Google Shape;357;p8"/>
              <p:cNvCxnSpPr/>
              <p:nvPr/>
            </p:nvCxnSpPr>
            <p:spPr>
              <a:xfrm>
                <a:off x="4217470" y="3951765"/>
                <a:ext cx="1641900" cy="0"/>
              </a:xfrm>
              <a:prstGeom prst="straightConnector1">
                <a:avLst/>
              </a:prstGeom>
              <a:noFill/>
              <a:ln cap="flat" cmpd="sng" w="9525">
                <a:solidFill>
                  <a:srgbClr val="D9D9D9"/>
                </a:solidFill>
                <a:prstDash val="dot"/>
                <a:round/>
                <a:headEnd len="sm" w="sm" type="none"/>
                <a:tailEnd len="sm" w="sm" type="none"/>
              </a:ln>
            </p:spPr>
          </p:cxnSp>
          <p:cxnSp>
            <p:nvCxnSpPr>
              <p:cNvPr id="358" name="Google Shape;358;p8"/>
              <p:cNvCxnSpPr/>
              <p:nvPr/>
            </p:nvCxnSpPr>
            <p:spPr>
              <a:xfrm>
                <a:off x="4217470" y="4209005"/>
                <a:ext cx="1641900" cy="0"/>
              </a:xfrm>
              <a:prstGeom prst="straightConnector1">
                <a:avLst/>
              </a:prstGeom>
              <a:noFill/>
              <a:ln cap="flat" cmpd="sng" w="9525">
                <a:solidFill>
                  <a:srgbClr val="D9D9D9"/>
                </a:solidFill>
                <a:prstDash val="dot"/>
                <a:round/>
                <a:headEnd len="sm" w="sm" type="none"/>
                <a:tailEnd len="sm" w="sm" type="none"/>
              </a:ln>
            </p:spPr>
          </p:cxnSp>
          <p:cxnSp>
            <p:nvCxnSpPr>
              <p:cNvPr id="359" name="Google Shape;359;p8"/>
              <p:cNvCxnSpPr>
                <a:stCxn id="347" idx="3"/>
              </p:cNvCxnSpPr>
              <p:nvPr/>
            </p:nvCxnSpPr>
            <p:spPr>
              <a:xfrm>
                <a:off x="4230039" y="3648740"/>
                <a:ext cx="150600" cy="276600"/>
              </a:xfrm>
              <a:prstGeom prst="straightConnector1">
                <a:avLst/>
              </a:prstGeom>
              <a:noFill/>
              <a:ln cap="flat" cmpd="sng" w="19050">
                <a:solidFill>
                  <a:srgbClr val="D9D9D9"/>
                </a:solidFill>
                <a:prstDash val="solid"/>
                <a:round/>
                <a:headEnd len="sm" w="sm" type="none"/>
                <a:tailEnd len="sm" w="sm" type="none"/>
              </a:ln>
            </p:spPr>
          </p:cxnSp>
          <p:cxnSp>
            <p:nvCxnSpPr>
              <p:cNvPr id="360" name="Google Shape;360;p8"/>
              <p:cNvCxnSpPr>
                <a:stCxn id="352" idx="3"/>
                <a:endCxn id="361" idx="7"/>
              </p:cNvCxnSpPr>
              <p:nvPr/>
            </p:nvCxnSpPr>
            <p:spPr>
              <a:xfrm flipH="1" rot="10800000">
                <a:off x="4792326" y="3664321"/>
                <a:ext cx="492600" cy="270600"/>
              </a:xfrm>
              <a:prstGeom prst="straightConnector1">
                <a:avLst/>
              </a:prstGeom>
              <a:noFill/>
              <a:ln cap="flat" cmpd="sng" w="19050">
                <a:solidFill>
                  <a:srgbClr val="D9D9D9"/>
                </a:solidFill>
                <a:prstDash val="solid"/>
                <a:round/>
                <a:headEnd len="sm" w="sm" type="none"/>
                <a:tailEnd len="sm" w="sm" type="none"/>
              </a:ln>
            </p:spPr>
          </p:cxnSp>
          <p:cxnSp>
            <p:nvCxnSpPr>
              <p:cNvPr id="362" name="Google Shape;362;p8"/>
              <p:cNvCxnSpPr>
                <a:stCxn id="361" idx="2"/>
                <a:endCxn id="363" idx="6"/>
              </p:cNvCxnSpPr>
              <p:nvPr/>
            </p:nvCxnSpPr>
            <p:spPr>
              <a:xfrm flipH="1" rot="10800000">
                <a:off x="5211997" y="3584730"/>
                <a:ext cx="528600" cy="109800"/>
              </a:xfrm>
              <a:prstGeom prst="straightConnector1">
                <a:avLst/>
              </a:prstGeom>
              <a:noFill/>
              <a:ln cap="flat" cmpd="sng" w="19050">
                <a:solidFill>
                  <a:srgbClr val="D9D9D9"/>
                </a:solidFill>
                <a:prstDash val="solid"/>
                <a:round/>
                <a:headEnd len="sm" w="sm" type="none"/>
                <a:tailEnd len="sm" w="sm" type="none"/>
              </a:ln>
            </p:spPr>
          </p:cxnSp>
          <p:cxnSp>
            <p:nvCxnSpPr>
              <p:cNvPr id="364" name="Google Shape;364;p8"/>
              <p:cNvCxnSpPr/>
              <p:nvPr/>
            </p:nvCxnSpPr>
            <p:spPr>
              <a:xfrm>
                <a:off x="4217470" y="2922805"/>
                <a:ext cx="1641900" cy="0"/>
              </a:xfrm>
              <a:prstGeom prst="straightConnector1">
                <a:avLst/>
              </a:prstGeom>
              <a:noFill/>
              <a:ln cap="flat" cmpd="sng" w="9525">
                <a:solidFill>
                  <a:srgbClr val="D9D9D9"/>
                </a:solidFill>
                <a:prstDash val="dot"/>
                <a:round/>
                <a:headEnd len="sm" w="sm" type="none"/>
                <a:tailEnd len="sm" w="sm" type="none"/>
              </a:ln>
            </p:spPr>
          </p:cxnSp>
          <p:sp>
            <p:nvSpPr>
              <p:cNvPr id="361" name="Google Shape;361;p8"/>
              <p:cNvSpPr/>
              <p:nvPr/>
            </p:nvSpPr>
            <p:spPr>
              <a:xfrm>
                <a:off x="5211997" y="365178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8"/>
              <p:cNvSpPr/>
              <p:nvPr/>
            </p:nvSpPr>
            <p:spPr>
              <a:xfrm>
                <a:off x="4779805" y="386194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8"/>
              <p:cNvSpPr/>
              <p:nvPr/>
            </p:nvSpPr>
            <p:spPr>
              <a:xfrm>
                <a:off x="4348371" y="391917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3" name="Google Shape;363;p8"/>
            <p:cNvSpPr/>
            <p:nvPr/>
          </p:nvSpPr>
          <p:spPr>
            <a:xfrm>
              <a:off x="5654980" y="354197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